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Lst>
  <p:sldSz cy="13716000" cx="24377650"/>
  <p:notesSz cx="6858000" cy="9144000"/>
  <p:embeddedFontLst>
    <p:embeddedFont>
      <p:font typeface="Audiowide"/>
      <p:regular r:id="rId45"/>
    </p:embeddedFont>
    <p:embeddedFont>
      <p:font typeface="Roboto Medium"/>
      <p:regular r:id="rId46"/>
      <p:bold r:id="rId47"/>
      <p:italic r:id="rId48"/>
      <p:boldItalic r:id="rId49"/>
    </p:embeddedFont>
    <p:embeddedFont>
      <p:font typeface="Roboto"/>
      <p:regular r:id="rId50"/>
      <p:bold r:id="rId51"/>
      <p:italic r:id="rId52"/>
      <p:boldItalic r:id="rId53"/>
    </p:embeddedFont>
    <p:embeddedFont>
      <p:font typeface="Lato Light"/>
      <p:regular r:id="rId54"/>
      <p:bold r:id="rId55"/>
      <p:italic r:id="rId56"/>
      <p:boldItalic r:id="rId57"/>
    </p:embeddedFont>
    <p:embeddedFont>
      <p:font typeface="Roboto Light"/>
      <p:regular r:id="rId58"/>
      <p:bold r:id="rId59"/>
      <p:italic r:id="rId60"/>
      <p:boldItalic r:id="rId61"/>
    </p:embeddedFont>
    <p:embeddedFont>
      <p:font typeface="Karla"/>
      <p:regular r:id="rId62"/>
      <p:bold r:id="rId63"/>
      <p:italic r:id="rId64"/>
      <p:boldItalic r:id="rId6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958">
          <p15:clr>
            <a:srgbClr val="A4A3A4"/>
          </p15:clr>
        </p15:guide>
        <p15:guide id="2" orient="horz" pos="8160">
          <p15:clr>
            <a:srgbClr val="A4A3A4"/>
          </p15:clr>
        </p15:guide>
        <p15:guide id="3" orient="horz" pos="480">
          <p15:clr>
            <a:srgbClr val="A4A3A4"/>
          </p15:clr>
        </p15:guide>
        <p15:guide id="4" pos="14398">
          <p15:clr>
            <a:srgbClr val="A4A3A4"/>
          </p15:clr>
        </p15:guide>
        <p15:guide id="5" orient="horz" pos="3096">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9D03F54-E203-4B56-A732-D2F6FF1B46CA}">
  <a:tblStyle styleId="{B9D03F54-E203-4B56-A732-D2F6FF1B46CA}"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36FA88B1-4A51-4575-B20D-E30724ECC8DA}" styleName="Table_1">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958"/>
        <p:guide pos="8160" orient="horz"/>
        <p:guide pos="480" orient="horz"/>
        <p:guide pos="14398"/>
        <p:guide pos="3096"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font" Target="fonts/RobotoMedium-regular.fntdata"/><Relationship Id="rId45" Type="http://schemas.openxmlformats.org/officeDocument/2006/relationships/font" Target="fonts/Audiowide-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font" Target="fonts/RobotoMedium-italic.fntdata"/><Relationship Id="rId47" Type="http://schemas.openxmlformats.org/officeDocument/2006/relationships/font" Target="fonts/RobotoMedium-bold.fntdata"/><Relationship Id="rId49" Type="http://schemas.openxmlformats.org/officeDocument/2006/relationships/font" Target="fonts/RobotoMedium-bol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Karla-regular.fntdata"/><Relationship Id="rId61" Type="http://schemas.openxmlformats.org/officeDocument/2006/relationships/font" Target="fonts/RobotoLight-boldItalic.fntdata"/><Relationship Id="rId20" Type="http://schemas.openxmlformats.org/officeDocument/2006/relationships/slide" Target="slides/slide14.xml"/><Relationship Id="rId64" Type="http://schemas.openxmlformats.org/officeDocument/2006/relationships/font" Target="fonts/Karla-italic.fntdata"/><Relationship Id="rId63" Type="http://schemas.openxmlformats.org/officeDocument/2006/relationships/font" Target="fonts/Karla-bold.fntdata"/><Relationship Id="rId22" Type="http://schemas.openxmlformats.org/officeDocument/2006/relationships/slide" Target="slides/slide16.xml"/><Relationship Id="rId21" Type="http://schemas.openxmlformats.org/officeDocument/2006/relationships/slide" Target="slides/slide15.xml"/><Relationship Id="rId65" Type="http://schemas.openxmlformats.org/officeDocument/2006/relationships/font" Target="fonts/Karla-boldItalic.fntdata"/><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font" Target="fonts/RobotoLight-italic.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Roboto-bold.fntdata"/><Relationship Id="rId50" Type="http://schemas.openxmlformats.org/officeDocument/2006/relationships/font" Target="fonts/Roboto-regular.fntdata"/><Relationship Id="rId53" Type="http://schemas.openxmlformats.org/officeDocument/2006/relationships/font" Target="fonts/Roboto-boldItalic.fntdata"/><Relationship Id="rId52" Type="http://schemas.openxmlformats.org/officeDocument/2006/relationships/font" Target="fonts/Roboto-italic.fntdata"/><Relationship Id="rId11" Type="http://schemas.openxmlformats.org/officeDocument/2006/relationships/slide" Target="slides/slide5.xml"/><Relationship Id="rId55" Type="http://schemas.openxmlformats.org/officeDocument/2006/relationships/font" Target="fonts/LatoLight-bold.fntdata"/><Relationship Id="rId10" Type="http://schemas.openxmlformats.org/officeDocument/2006/relationships/slide" Target="slides/slide4.xml"/><Relationship Id="rId54" Type="http://schemas.openxmlformats.org/officeDocument/2006/relationships/font" Target="fonts/LatoLight-regular.fntdata"/><Relationship Id="rId13" Type="http://schemas.openxmlformats.org/officeDocument/2006/relationships/slide" Target="slides/slide7.xml"/><Relationship Id="rId57" Type="http://schemas.openxmlformats.org/officeDocument/2006/relationships/font" Target="fonts/LatoLight-boldItalic.fntdata"/><Relationship Id="rId12" Type="http://schemas.openxmlformats.org/officeDocument/2006/relationships/slide" Target="slides/slide6.xml"/><Relationship Id="rId56" Type="http://schemas.openxmlformats.org/officeDocument/2006/relationships/font" Target="fonts/LatoLight-italic.fntdata"/><Relationship Id="rId15" Type="http://schemas.openxmlformats.org/officeDocument/2006/relationships/slide" Target="slides/slide9.xml"/><Relationship Id="rId59" Type="http://schemas.openxmlformats.org/officeDocument/2006/relationships/font" Target="fonts/RobotoLight-bold.fntdata"/><Relationship Id="rId14" Type="http://schemas.openxmlformats.org/officeDocument/2006/relationships/slide" Target="slides/slide8.xml"/><Relationship Id="rId58" Type="http://schemas.openxmlformats.org/officeDocument/2006/relationships/font" Target="fonts/RobotoLight-regular.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Lato Light"/>
                <a:ea typeface="Lato Light"/>
                <a:cs typeface="Lato Light"/>
                <a:sym typeface="Lato Light"/>
              </a:defRPr>
            </a:lvl1pPr>
            <a:lvl2pPr lvl="1"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Lato Light"/>
                <a:ea typeface="Lato Light"/>
                <a:cs typeface="Lato Light"/>
                <a:sym typeface="Lato Light"/>
              </a:defRPr>
            </a:lvl1pPr>
            <a:lvl2pPr lvl="1"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2400" u="none" cap="none" strike="noStrike">
                <a:solidFill>
                  <a:schemeClr val="dk1"/>
                </a:solidFill>
                <a:latin typeface="Lato Light"/>
                <a:ea typeface="Lato Light"/>
                <a:cs typeface="Lato Light"/>
                <a:sym typeface="Lato Light"/>
              </a:defRPr>
            </a:lvl1pPr>
            <a:lvl2pPr indent="-228600" lvl="1" marL="914400" marR="0" rtl="0" algn="l">
              <a:spcBef>
                <a:spcPts val="0"/>
              </a:spcBef>
              <a:spcAft>
                <a:spcPts val="0"/>
              </a:spcAft>
              <a:buSzPts val="1400"/>
              <a:buNone/>
              <a:defRPr b="0" i="0" sz="2400" u="none" cap="none" strike="noStrike">
                <a:solidFill>
                  <a:schemeClr val="dk1"/>
                </a:solidFill>
                <a:latin typeface="Lato Light"/>
                <a:ea typeface="Lato Light"/>
                <a:cs typeface="Lato Light"/>
                <a:sym typeface="Lato Light"/>
              </a:defRPr>
            </a:lvl2pPr>
            <a:lvl3pPr indent="-228600" lvl="2" marL="1371600" marR="0" rtl="0" algn="l">
              <a:spcBef>
                <a:spcPts val="0"/>
              </a:spcBef>
              <a:spcAft>
                <a:spcPts val="0"/>
              </a:spcAft>
              <a:buSzPts val="1400"/>
              <a:buNone/>
              <a:defRPr b="0" i="0" sz="2400" u="none" cap="none" strike="noStrike">
                <a:solidFill>
                  <a:schemeClr val="dk1"/>
                </a:solidFill>
                <a:latin typeface="Lato Light"/>
                <a:ea typeface="Lato Light"/>
                <a:cs typeface="Lato Light"/>
                <a:sym typeface="Lato Light"/>
              </a:defRPr>
            </a:lvl3pPr>
            <a:lvl4pPr indent="-228600" lvl="3" marL="1828800" marR="0" rtl="0" algn="l">
              <a:spcBef>
                <a:spcPts val="0"/>
              </a:spcBef>
              <a:spcAft>
                <a:spcPts val="0"/>
              </a:spcAft>
              <a:buSzPts val="1400"/>
              <a:buNone/>
              <a:defRPr b="0" i="0" sz="2400" u="none" cap="none" strike="noStrike">
                <a:solidFill>
                  <a:schemeClr val="dk1"/>
                </a:solidFill>
                <a:latin typeface="Lato Light"/>
                <a:ea typeface="Lato Light"/>
                <a:cs typeface="Lato Light"/>
                <a:sym typeface="Lato Light"/>
              </a:defRPr>
            </a:lvl4pPr>
            <a:lvl5pPr indent="-228600" lvl="4" marL="2286000" marR="0" rtl="0" algn="l">
              <a:spcBef>
                <a:spcPts val="0"/>
              </a:spcBef>
              <a:spcAft>
                <a:spcPts val="0"/>
              </a:spcAft>
              <a:buSzPts val="1400"/>
              <a:buNone/>
              <a:defRPr b="0" i="0" sz="2400" u="none" cap="none" strike="noStrike">
                <a:solidFill>
                  <a:schemeClr val="dk1"/>
                </a:solidFill>
                <a:latin typeface="Lato Light"/>
                <a:ea typeface="Lato Light"/>
                <a:cs typeface="Lato Light"/>
                <a:sym typeface="Lato Light"/>
              </a:defRPr>
            </a:lvl5pPr>
            <a:lvl6pPr indent="-228600" lvl="5" marL="2743200" marR="0" rtl="0" algn="l">
              <a:spcBef>
                <a:spcPts val="0"/>
              </a:spcBef>
              <a:spcAft>
                <a:spcPts val="0"/>
              </a:spcAft>
              <a:buSzPts val="1400"/>
              <a:buNone/>
              <a:defRPr b="0" i="0" sz="24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24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24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24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Lato Light"/>
                <a:ea typeface="Lato Light"/>
                <a:cs typeface="Lato Light"/>
                <a:sym typeface="Lato Light"/>
              </a:defRPr>
            </a:lvl1pPr>
            <a:lvl2pPr lvl="1"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Lato Light"/>
                <a:ea typeface="Lato Light"/>
                <a:cs typeface="Lato Light"/>
                <a:sym typeface="Lato Light"/>
              </a:rPr>
              <a:t>‹#›</a:t>
            </a:fld>
            <a:endParaRPr b="0" i="0" sz="1200" u="none" cap="none" strike="noStrike">
              <a:solidFill>
                <a:schemeClr val="dk1"/>
              </a:solidFill>
              <a:latin typeface="Lato Light"/>
              <a:ea typeface="Lato Light"/>
              <a:cs typeface="Lato Light"/>
              <a:sym typeface="Lato Light"/>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630a814dc5_0_53: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630a814dc5_0_5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g33a855f4a64_1_9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4" name="Google Shape;394;g33a855f4a64_1_9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95" name="Google Shape;395;g33a855f4a64_1_98: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 name="Shape 406"/>
        <p:cNvGrpSpPr/>
        <p:nvPr/>
      </p:nvGrpSpPr>
      <p:grpSpPr>
        <a:xfrm>
          <a:off x="0" y="0"/>
          <a:ext cx="0" cy="0"/>
          <a:chOff x="0" y="0"/>
          <a:chExt cx="0" cy="0"/>
        </a:xfrm>
      </p:grpSpPr>
      <p:sp>
        <p:nvSpPr>
          <p:cNvPr id="407" name="Google Shape;407;gedacafa26d_0_12: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408" name="Google Shape;408;gedacafa26d_0_1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2" name="Shape 412"/>
        <p:cNvGrpSpPr/>
        <p:nvPr/>
      </p:nvGrpSpPr>
      <p:grpSpPr>
        <a:xfrm>
          <a:off x="0" y="0"/>
          <a:ext cx="0" cy="0"/>
          <a:chOff x="0" y="0"/>
          <a:chExt cx="0" cy="0"/>
        </a:xfrm>
      </p:grpSpPr>
      <p:sp>
        <p:nvSpPr>
          <p:cNvPr id="413" name="Google Shape;413;g8bd883d690_0_12: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414" name="Google Shape;414;g8bd883d690_0_1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1" name="Shape 421"/>
        <p:cNvGrpSpPr/>
        <p:nvPr/>
      </p:nvGrpSpPr>
      <p:grpSpPr>
        <a:xfrm>
          <a:off x="0" y="0"/>
          <a:ext cx="0" cy="0"/>
          <a:chOff x="0" y="0"/>
          <a:chExt cx="0" cy="0"/>
        </a:xfrm>
      </p:grpSpPr>
      <p:sp>
        <p:nvSpPr>
          <p:cNvPr id="422" name="Google Shape;422;gec0fbd2860_0_3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3" name="Google Shape;423;gec0fbd2860_0_3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24" name="Google Shape;424;gec0fbd2860_0_31: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4" name="Shape 434"/>
        <p:cNvGrpSpPr/>
        <p:nvPr/>
      </p:nvGrpSpPr>
      <p:grpSpPr>
        <a:xfrm>
          <a:off x="0" y="0"/>
          <a:ext cx="0" cy="0"/>
          <a:chOff x="0" y="0"/>
          <a:chExt cx="0" cy="0"/>
        </a:xfrm>
      </p:grpSpPr>
      <p:sp>
        <p:nvSpPr>
          <p:cNvPr id="435" name="Google Shape;435;gec0fbd2860_0_50: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436" name="Google Shape;436;gec0fbd2860_0_5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5" name="Shape 445"/>
        <p:cNvGrpSpPr/>
        <p:nvPr/>
      </p:nvGrpSpPr>
      <p:grpSpPr>
        <a:xfrm>
          <a:off x="0" y="0"/>
          <a:ext cx="0" cy="0"/>
          <a:chOff x="0" y="0"/>
          <a:chExt cx="0" cy="0"/>
        </a:xfrm>
      </p:grpSpPr>
      <p:sp>
        <p:nvSpPr>
          <p:cNvPr id="446" name="Google Shape;446;gede77d5ba8_0_1: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447" name="Google Shape;447;gede77d5ba8_0_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5" name="Shape 455"/>
        <p:cNvGrpSpPr/>
        <p:nvPr/>
      </p:nvGrpSpPr>
      <p:grpSpPr>
        <a:xfrm>
          <a:off x="0" y="0"/>
          <a:ext cx="0" cy="0"/>
          <a:chOff x="0" y="0"/>
          <a:chExt cx="0" cy="0"/>
        </a:xfrm>
      </p:grpSpPr>
      <p:sp>
        <p:nvSpPr>
          <p:cNvPr id="456" name="Google Shape;456;gfccc78a4db_0_0: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457" name="Google Shape;457;gfccc78a4db_0_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g11dc1495bdb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7" name="Google Shape;467;g11dc1495bdb_0_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68" name="Google Shape;468;g11dc1495bdb_0_0: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7" name="Shape 477"/>
        <p:cNvGrpSpPr/>
        <p:nvPr/>
      </p:nvGrpSpPr>
      <p:grpSpPr>
        <a:xfrm>
          <a:off x="0" y="0"/>
          <a:ext cx="0" cy="0"/>
          <a:chOff x="0" y="0"/>
          <a:chExt cx="0" cy="0"/>
        </a:xfrm>
      </p:grpSpPr>
      <p:sp>
        <p:nvSpPr>
          <p:cNvPr id="478" name="Google Shape;478;g11dc1495bdb_0_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9" name="Google Shape;479;g11dc1495bdb_0_1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80" name="Google Shape;480;g11dc1495bdb_0_16: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8" name="Shape 488"/>
        <p:cNvGrpSpPr/>
        <p:nvPr/>
      </p:nvGrpSpPr>
      <p:grpSpPr>
        <a:xfrm>
          <a:off x="0" y="0"/>
          <a:ext cx="0" cy="0"/>
          <a:chOff x="0" y="0"/>
          <a:chExt cx="0" cy="0"/>
        </a:xfrm>
      </p:grpSpPr>
      <p:sp>
        <p:nvSpPr>
          <p:cNvPr id="489" name="Google Shape;489;gedacafa26d_0_19: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490" name="Google Shape;490;gedacafa26d_0_1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e09e24a58b_0_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e09e24a58b_0_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8" name="Google Shape;328;ge09e24a58b_0_1: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5" name="Shape 495"/>
        <p:cNvGrpSpPr/>
        <p:nvPr/>
      </p:nvGrpSpPr>
      <p:grpSpPr>
        <a:xfrm>
          <a:off x="0" y="0"/>
          <a:ext cx="0" cy="0"/>
          <a:chOff x="0" y="0"/>
          <a:chExt cx="0" cy="0"/>
        </a:xfrm>
      </p:grpSpPr>
      <p:sp>
        <p:nvSpPr>
          <p:cNvPr id="496" name="Google Shape;496;gedacafa26d_0_26: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497" name="Google Shape;497;gedacafa26d_0_2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4" name="Shape 504"/>
        <p:cNvGrpSpPr/>
        <p:nvPr/>
      </p:nvGrpSpPr>
      <p:grpSpPr>
        <a:xfrm>
          <a:off x="0" y="0"/>
          <a:ext cx="0" cy="0"/>
          <a:chOff x="0" y="0"/>
          <a:chExt cx="0" cy="0"/>
        </a:xfrm>
      </p:grpSpPr>
      <p:sp>
        <p:nvSpPr>
          <p:cNvPr id="505" name="Google Shape;505;gedacafa26d_0_3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6" name="Google Shape;506;gedacafa26d_0_3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07" name="Google Shape;507;gedacafa26d_0_33: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2" name="Shape 522"/>
        <p:cNvGrpSpPr/>
        <p:nvPr/>
      </p:nvGrpSpPr>
      <p:grpSpPr>
        <a:xfrm>
          <a:off x="0" y="0"/>
          <a:ext cx="0" cy="0"/>
          <a:chOff x="0" y="0"/>
          <a:chExt cx="0" cy="0"/>
        </a:xfrm>
      </p:grpSpPr>
      <p:sp>
        <p:nvSpPr>
          <p:cNvPr id="523" name="Google Shape;523;g33a855f4a64_1_2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4" name="Google Shape;524;g33a855f4a64_1_2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3200"/>
              </a:spcAft>
              <a:buClr>
                <a:schemeClr val="dk1"/>
              </a:buClr>
              <a:buSzPts val="1100"/>
              <a:buFont typeface="Arial"/>
              <a:buNone/>
            </a:pPr>
            <a:r>
              <a:rPr lang="en-US" sz="1200">
                <a:latin typeface="Karla"/>
                <a:ea typeface="Karla"/>
                <a:cs typeface="Karla"/>
                <a:sym typeface="Karla"/>
              </a:rPr>
              <a:t>AWSM (Apache Web Server Monitoring)</a:t>
            </a:r>
            <a:endParaRPr sz="1200"/>
          </a:p>
        </p:txBody>
      </p:sp>
      <p:sp>
        <p:nvSpPr>
          <p:cNvPr id="525" name="Google Shape;525;g33a855f4a64_1_27: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4" name="Shape 534"/>
        <p:cNvGrpSpPr/>
        <p:nvPr/>
      </p:nvGrpSpPr>
      <p:grpSpPr>
        <a:xfrm>
          <a:off x="0" y="0"/>
          <a:ext cx="0" cy="0"/>
          <a:chOff x="0" y="0"/>
          <a:chExt cx="0" cy="0"/>
        </a:xfrm>
      </p:grpSpPr>
      <p:sp>
        <p:nvSpPr>
          <p:cNvPr id="535" name="Google Shape;535;g339a5d1b0b8_2_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6" name="Google Shape;536;g339a5d1b0b8_2_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37" name="Google Shape;537;g339a5d1b0b8_2_4: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6" name="Shape 546"/>
        <p:cNvGrpSpPr/>
        <p:nvPr/>
      </p:nvGrpSpPr>
      <p:grpSpPr>
        <a:xfrm>
          <a:off x="0" y="0"/>
          <a:ext cx="0" cy="0"/>
          <a:chOff x="0" y="0"/>
          <a:chExt cx="0" cy="0"/>
        </a:xfrm>
      </p:grpSpPr>
      <p:sp>
        <p:nvSpPr>
          <p:cNvPr id="547" name="Google Shape;547;gede77d5ba8_0_17: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548" name="Google Shape;548;gede77d5ba8_0_1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6" name="Shape 556"/>
        <p:cNvGrpSpPr/>
        <p:nvPr/>
      </p:nvGrpSpPr>
      <p:grpSpPr>
        <a:xfrm>
          <a:off x="0" y="0"/>
          <a:ext cx="0" cy="0"/>
          <a:chOff x="0" y="0"/>
          <a:chExt cx="0" cy="0"/>
        </a:xfrm>
      </p:grpSpPr>
      <p:sp>
        <p:nvSpPr>
          <p:cNvPr id="557" name="Google Shape;557;g11dc1495bdb_0_3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8" name="Google Shape;558;g11dc1495bdb_0_3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59" name="Google Shape;559;g11dc1495bdb_0_32: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7" name="Shape 567"/>
        <p:cNvGrpSpPr/>
        <p:nvPr/>
      </p:nvGrpSpPr>
      <p:grpSpPr>
        <a:xfrm>
          <a:off x="0" y="0"/>
          <a:ext cx="0" cy="0"/>
          <a:chOff x="0" y="0"/>
          <a:chExt cx="0" cy="0"/>
        </a:xfrm>
      </p:grpSpPr>
      <p:sp>
        <p:nvSpPr>
          <p:cNvPr id="568" name="Google Shape;568;g33a5edd6e09_2_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9" name="Google Shape;569;g33a5edd6e09_2_1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70" name="Google Shape;570;g33a5edd6e09_2_13: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6" name="Shape 576"/>
        <p:cNvGrpSpPr/>
        <p:nvPr/>
      </p:nvGrpSpPr>
      <p:grpSpPr>
        <a:xfrm>
          <a:off x="0" y="0"/>
          <a:ext cx="0" cy="0"/>
          <a:chOff x="0" y="0"/>
          <a:chExt cx="0" cy="0"/>
        </a:xfrm>
      </p:grpSpPr>
      <p:sp>
        <p:nvSpPr>
          <p:cNvPr id="577" name="Google Shape;577;g8bd883d690_5_5135: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578" name="Google Shape;578;g8bd883d690_5_513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2" name="Shape 582"/>
        <p:cNvGrpSpPr/>
        <p:nvPr/>
      </p:nvGrpSpPr>
      <p:grpSpPr>
        <a:xfrm>
          <a:off x="0" y="0"/>
          <a:ext cx="0" cy="0"/>
          <a:chOff x="0" y="0"/>
          <a:chExt cx="0" cy="0"/>
        </a:xfrm>
      </p:grpSpPr>
      <p:sp>
        <p:nvSpPr>
          <p:cNvPr id="583" name="Google Shape;583;g33a5edd6e09_6_4223: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584" name="Google Shape;584;g33a5edd6e09_6_422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0" name="Shape 590"/>
        <p:cNvGrpSpPr/>
        <p:nvPr/>
      </p:nvGrpSpPr>
      <p:grpSpPr>
        <a:xfrm>
          <a:off x="0" y="0"/>
          <a:ext cx="0" cy="0"/>
          <a:chOff x="0" y="0"/>
          <a:chExt cx="0" cy="0"/>
        </a:xfrm>
      </p:grpSpPr>
      <p:sp>
        <p:nvSpPr>
          <p:cNvPr id="591" name="Google Shape;591;g33a5edd6e09_6_5278: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592" name="Google Shape;592;g33a5edd6e09_6_527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8bd883d690_5_4119: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8bd883d690_5_411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8" name="Shape 598"/>
        <p:cNvGrpSpPr/>
        <p:nvPr/>
      </p:nvGrpSpPr>
      <p:grpSpPr>
        <a:xfrm>
          <a:off x="0" y="0"/>
          <a:ext cx="0" cy="0"/>
          <a:chOff x="0" y="0"/>
          <a:chExt cx="0" cy="0"/>
        </a:xfrm>
      </p:grpSpPr>
      <p:sp>
        <p:nvSpPr>
          <p:cNvPr id="599" name="Google Shape;599;gede77d5ba8_0_46: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600" name="Google Shape;600;gede77d5ba8_0_4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6" name="Shape 606"/>
        <p:cNvGrpSpPr/>
        <p:nvPr/>
      </p:nvGrpSpPr>
      <p:grpSpPr>
        <a:xfrm>
          <a:off x="0" y="0"/>
          <a:ext cx="0" cy="0"/>
          <a:chOff x="0" y="0"/>
          <a:chExt cx="0" cy="0"/>
        </a:xfrm>
      </p:grpSpPr>
      <p:sp>
        <p:nvSpPr>
          <p:cNvPr id="607" name="Google Shape;607;gedacafa26d_0_83: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608" name="Google Shape;608;gedacafa26d_0_8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9" name="Shape 619"/>
        <p:cNvGrpSpPr/>
        <p:nvPr/>
      </p:nvGrpSpPr>
      <p:grpSpPr>
        <a:xfrm>
          <a:off x="0" y="0"/>
          <a:ext cx="0" cy="0"/>
          <a:chOff x="0" y="0"/>
          <a:chExt cx="0" cy="0"/>
        </a:xfrm>
      </p:grpSpPr>
      <p:sp>
        <p:nvSpPr>
          <p:cNvPr id="620" name="Google Shape;620;gedacafa26d_0_68: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621" name="Google Shape;621;gedacafa26d_0_6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sz="1400"/>
              <a:t>Summarize your </a:t>
            </a:r>
            <a:r>
              <a:rPr lang="en-US" sz="1400"/>
              <a:t>findings from your reports when analyzing the attack.</a:t>
            </a:r>
            <a:endParaRPr sz="1400"/>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7" name="Shape 627"/>
        <p:cNvGrpSpPr/>
        <p:nvPr/>
      </p:nvGrpSpPr>
      <p:grpSpPr>
        <a:xfrm>
          <a:off x="0" y="0"/>
          <a:ext cx="0" cy="0"/>
          <a:chOff x="0" y="0"/>
          <a:chExt cx="0" cy="0"/>
        </a:xfrm>
      </p:grpSpPr>
      <p:sp>
        <p:nvSpPr>
          <p:cNvPr id="628" name="Google Shape;628;gede77d5ba8_0_58: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629" name="Google Shape;629;gede77d5ba8_0_5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31126"/>
              </a:buClr>
              <a:buSzPts val="1100"/>
              <a:buFont typeface="Arial"/>
              <a:buNone/>
            </a:pPr>
            <a:r>
              <a:rPr lang="en-US" sz="1400">
                <a:latin typeface="Roboto"/>
                <a:ea typeface="Roboto"/>
                <a:cs typeface="Roboto"/>
                <a:sym typeface="Roboto"/>
              </a:rPr>
              <a:t>Summarize your findings from your alerts when analyzing the attack logs. Were the thresholds correct?</a:t>
            </a:r>
            <a:endParaRPr sz="1400"/>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5" name="Shape 635"/>
        <p:cNvGrpSpPr/>
        <p:nvPr/>
      </p:nvGrpSpPr>
      <p:grpSpPr>
        <a:xfrm>
          <a:off x="0" y="0"/>
          <a:ext cx="0" cy="0"/>
          <a:chOff x="0" y="0"/>
          <a:chExt cx="0" cy="0"/>
        </a:xfrm>
      </p:grpSpPr>
      <p:sp>
        <p:nvSpPr>
          <p:cNvPr id="636" name="Google Shape;636;gedacafa26d_0_95: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637" name="Google Shape;637;gedacafa26d_0_9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0" name="Shape 650"/>
        <p:cNvGrpSpPr/>
        <p:nvPr/>
      </p:nvGrpSpPr>
      <p:grpSpPr>
        <a:xfrm>
          <a:off x="0" y="0"/>
          <a:ext cx="0" cy="0"/>
          <a:chOff x="0" y="0"/>
          <a:chExt cx="0" cy="0"/>
        </a:xfrm>
      </p:grpSpPr>
      <p:sp>
        <p:nvSpPr>
          <p:cNvPr id="651" name="Google Shape;651;g33a855f4a64_1_5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2" name="Google Shape;652;g33a855f4a64_1_5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53" name="Google Shape;653;g33a855f4a64_1_50: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0" name="Shape 660"/>
        <p:cNvGrpSpPr/>
        <p:nvPr/>
      </p:nvGrpSpPr>
      <p:grpSpPr>
        <a:xfrm>
          <a:off x="0" y="0"/>
          <a:ext cx="0" cy="0"/>
          <a:chOff x="0" y="0"/>
          <a:chExt cx="0" cy="0"/>
        </a:xfrm>
      </p:grpSpPr>
      <p:sp>
        <p:nvSpPr>
          <p:cNvPr id="661" name="Google Shape;661;g33ab6a0800c_1_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2" name="Google Shape;662;g33ab6a0800c_1_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63" name="Google Shape;663;g33ab6a0800c_1_5: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0" name="Shape 670"/>
        <p:cNvGrpSpPr/>
        <p:nvPr/>
      </p:nvGrpSpPr>
      <p:grpSpPr>
        <a:xfrm>
          <a:off x="0" y="0"/>
          <a:ext cx="0" cy="0"/>
          <a:chOff x="0" y="0"/>
          <a:chExt cx="0" cy="0"/>
        </a:xfrm>
      </p:grpSpPr>
      <p:sp>
        <p:nvSpPr>
          <p:cNvPr id="671" name="Google Shape;671;g8bd883d690_5_5142: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672" name="Google Shape;672;g8bd883d690_5_514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6" name="Shape 676"/>
        <p:cNvGrpSpPr/>
        <p:nvPr/>
      </p:nvGrpSpPr>
      <p:grpSpPr>
        <a:xfrm>
          <a:off x="0" y="0"/>
          <a:ext cx="0" cy="0"/>
          <a:chOff x="0" y="0"/>
          <a:chExt cx="0" cy="0"/>
        </a:xfrm>
      </p:grpSpPr>
      <p:sp>
        <p:nvSpPr>
          <p:cNvPr id="677" name="Google Shape;677;gedacafa26d_0_101: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678" name="Google Shape;678;gedacafa26d_0_10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8bd883d690_0_28: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8bd883d690_0_2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33a5edd6e09_5_2: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33a5edd6e09_5_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g13077ada377_1_7: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359" name="Google Shape;359;g13077ada377_1_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g33a5edd6e09_2_34: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369" name="Google Shape;369;g33a5edd6e09_2_3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sz="1350">
                <a:solidFill>
                  <a:srgbClr val="001D35"/>
                </a:solidFill>
                <a:highlight>
                  <a:srgbClr val="FFFFFF"/>
                </a:highlight>
                <a:latin typeface="Roboto"/>
                <a:ea typeface="Roboto"/>
                <a:cs typeface="Roboto"/>
                <a:sym typeface="Roboto"/>
              </a:rPr>
              <a:t>DDos (Distributed Denial-of-Service)</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33a5edd6e09_2_48: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377" name="Google Shape;377;g33a5edd6e09_2_4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 name="Shape 383"/>
        <p:cNvGrpSpPr/>
        <p:nvPr/>
      </p:nvGrpSpPr>
      <p:grpSpPr>
        <a:xfrm>
          <a:off x="0" y="0"/>
          <a:ext cx="0" cy="0"/>
          <a:chOff x="0" y="0"/>
          <a:chExt cx="0" cy="0"/>
        </a:xfrm>
      </p:grpSpPr>
      <p:sp>
        <p:nvSpPr>
          <p:cNvPr id="384" name="Google Shape;384;g33a5edd6e09_2_41: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385" name="Google Shape;385;g33a5edd6e09_2_4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 Id="rId6" Type="http://schemas.openxmlformats.org/officeDocument/2006/relationships/image" Target="../media/image2.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9.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0.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2" name="Shape 12"/>
        <p:cNvGrpSpPr/>
        <p:nvPr/>
      </p:nvGrpSpPr>
      <p:grpSpPr>
        <a:xfrm>
          <a:off x="0" y="0"/>
          <a:ext cx="0" cy="0"/>
          <a:chOff x="0" y="0"/>
          <a:chExt cx="0" cy="0"/>
        </a:xfrm>
      </p:grpSpPr>
      <p:pic>
        <p:nvPicPr>
          <p:cNvPr id="13" name="Google Shape;13;p2"/>
          <p:cNvPicPr preferRelativeResize="0"/>
          <p:nvPr/>
        </p:nvPicPr>
        <p:blipFill rotWithShape="1">
          <a:blip r:embed="rId2">
            <a:alphaModFix/>
          </a:blip>
          <a:srcRect b="17753" l="0" r="0" t="1620"/>
          <a:stretch/>
        </p:blipFill>
        <p:spPr>
          <a:xfrm>
            <a:off x="-484407" y="-685800"/>
            <a:ext cx="25725435" cy="15112994"/>
          </a:xfrm>
          <a:prstGeom prst="rect">
            <a:avLst/>
          </a:prstGeom>
          <a:noFill/>
          <a:ln>
            <a:noFill/>
          </a:ln>
        </p:spPr>
      </p:pic>
      <p:sp>
        <p:nvSpPr>
          <p:cNvPr id="14" name="Google Shape;14;p2"/>
          <p:cNvSpPr/>
          <p:nvPr/>
        </p:nvSpPr>
        <p:spPr>
          <a:xfrm rot="-5400000">
            <a:off x="5361150" y="-5690383"/>
            <a:ext cx="14177700" cy="249000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15" name="Google Shape;15;p2"/>
          <p:cNvSpPr/>
          <p:nvPr/>
        </p:nvSpPr>
        <p:spPr>
          <a:xfrm rot="10800000">
            <a:off x="-990264" y="-227900"/>
            <a:ext cx="2386500" cy="141471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16" name="Google Shape;16;p2"/>
          <p:cNvSpPr/>
          <p:nvPr/>
        </p:nvSpPr>
        <p:spPr>
          <a:xfrm>
            <a:off x="23299931" y="-313933"/>
            <a:ext cx="2082600" cy="141471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17" name="Google Shape;17;p2"/>
          <p:cNvSpPr txBox="1"/>
          <p:nvPr>
            <p:ph type="ctrTitle"/>
          </p:nvPr>
        </p:nvSpPr>
        <p:spPr>
          <a:xfrm>
            <a:off x="4334471" y="3513408"/>
            <a:ext cx="15708600" cy="6288900"/>
          </a:xfrm>
          <a:prstGeom prst="rect">
            <a:avLst/>
          </a:prstGeom>
          <a:noFill/>
        </p:spPr>
        <p:txBody>
          <a:bodyPr anchorCtr="0" anchor="ctr" bIns="243750" lIns="243750" spcFirstLastPara="1" rIns="243750" wrap="square" tIns="243750">
            <a:noAutofit/>
          </a:bodyPr>
          <a:lstStyle>
            <a:lvl1pPr lvl="0" algn="ctr">
              <a:lnSpc>
                <a:spcPct val="90000"/>
              </a:lnSpc>
              <a:spcBef>
                <a:spcPts val="0"/>
              </a:spcBef>
              <a:spcAft>
                <a:spcPts val="0"/>
              </a:spcAft>
              <a:buSzPts val="13900"/>
              <a:buNone/>
              <a:defRPr sz="12000">
                <a:latin typeface="Audiowide"/>
                <a:ea typeface="Audiowide"/>
                <a:cs typeface="Audiowide"/>
                <a:sym typeface="Audiowide"/>
              </a:defRPr>
            </a:lvl1pPr>
            <a:lvl2pPr lvl="1" algn="ctr">
              <a:spcBef>
                <a:spcPts val="0"/>
              </a:spcBef>
              <a:spcAft>
                <a:spcPts val="0"/>
              </a:spcAft>
              <a:buSzPts val="13900"/>
              <a:buNone/>
              <a:defRPr sz="13900"/>
            </a:lvl2pPr>
            <a:lvl3pPr lvl="2" algn="ctr">
              <a:spcBef>
                <a:spcPts val="0"/>
              </a:spcBef>
              <a:spcAft>
                <a:spcPts val="0"/>
              </a:spcAft>
              <a:buSzPts val="13900"/>
              <a:buNone/>
              <a:defRPr sz="13900"/>
            </a:lvl3pPr>
            <a:lvl4pPr lvl="3" algn="ctr">
              <a:spcBef>
                <a:spcPts val="0"/>
              </a:spcBef>
              <a:spcAft>
                <a:spcPts val="0"/>
              </a:spcAft>
              <a:buSzPts val="13900"/>
              <a:buNone/>
              <a:defRPr sz="13900"/>
            </a:lvl4pPr>
            <a:lvl5pPr lvl="4" algn="ctr">
              <a:spcBef>
                <a:spcPts val="0"/>
              </a:spcBef>
              <a:spcAft>
                <a:spcPts val="0"/>
              </a:spcAft>
              <a:buSzPts val="13900"/>
              <a:buNone/>
              <a:defRPr sz="13900"/>
            </a:lvl5pPr>
            <a:lvl6pPr lvl="5" algn="ctr">
              <a:spcBef>
                <a:spcPts val="0"/>
              </a:spcBef>
              <a:spcAft>
                <a:spcPts val="0"/>
              </a:spcAft>
              <a:buSzPts val="13900"/>
              <a:buNone/>
              <a:defRPr sz="13900"/>
            </a:lvl6pPr>
            <a:lvl7pPr lvl="6" algn="ctr">
              <a:spcBef>
                <a:spcPts val="0"/>
              </a:spcBef>
              <a:spcAft>
                <a:spcPts val="0"/>
              </a:spcAft>
              <a:buSzPts val="13900"/>
              <a:buNone/>
              <a:defRPr sz="13900"/>
            </a:lvl7pPr>
            <a:lvl8pPr lvl="7" algn="ctr">
              <a:spcBef>
                <a:spcPts val="0"/>
              </a:spcBef>
              <a:spcAft>
                <a:spcPts val="0"/>
              </a:spcAft>
              <a:buSzPts val="13900"/>
              <a:buNone/>
              <a:defRPr sz="13900"/>
            </a:lvl8pPr>
            <a:lvl9pPr lvl="8" algn="ctr">
              <a:spcBef>
                <a:spcPts val="0"/>
              </a:spcBef>
              <a:spcAft>
                <a:spcPts val="0"/>
              </a:spcAft>
              <a:buSzPts val="13900"/>
              <a:buNone/>
              <a:defRPr sz="13900"/>
            </a:lvl9pPr>
          </a:lstStyle>
          <a:p/>
        </p:txBody>
      </p:sp>
      <p:sp>
        <p:nvSpPr>
          <p:cNvPr id="18" name="Google Shape;18;p2"/>
          <p:cNvSpPr txBox="1"/>
          <p:nvPr>
            <p:ph idx="1" type="subTitle"/>
          </p:nvPr>
        </p:nvSpPr>
        <p:spPr>
          <a:xfrm>
            <a:off x="4334471" y="10076000"/>
            <a:ext cx="15708600" cy="1263300"/>
          </a:xfrm>
          <a:prstGeom prst="rect">
            <a:avLst/>
          </a:prstGeom>
          <a:noFill/>
        </p:spPr>
        <p:txBody>
          <a:bodyPr anchorCtr="0" anchor="ctr" bIns="243750" lIns="243750" spcFirstLastPara="1" rIns="243750" wrap="square" tIns="243750">
            <a:noAutofit/>
          </a:bodyPr>
          <a:lstStyle>
            <a:lvl1pPr lvl="0" algn="ctr">
              <a:lnSpc>
                <a:spcPct val="100000"/>
              </a:lnSpc>
              <a:spcBef>
                <a:spcPts val="0"/>
              </a:spcBef>
              <a:spcAft>
                <a:spcPts val="0"/>
              </a:spcAft>
              <a:buSzPts val="3700"/>
              <a:buNone/>
              <a:defRPr sz="4300">
                <a:solidFill>
                  <a:schemeClr val="lt1"/>
                </a:solidFill>
              </a:defRPr>
            </a:lvl1pPr>
            <a:lvl2pPr lvl="1" algn="ctr">
              <a:lnSpc>
                <a:spcPct val="100000"/>
              </a:lnSpc>
              <a:spcBef>
                <a:spcPts val="0"/>
              </a:spcBef>
              <a:spcAft>
                <a:spcPts val="0"/>
              </a:spcAft>
              <a:buSzPts val="7500"/>
              <a:buNone/>
              <a:defRPr sz="7500"/>
            </a:lvl2pPr>
            <a:lvl3pPr lvl="2" algn="ctr">
              <a:lnSpc>
                <a:spcPct val="100000"/>
              </a:lnSpc>
              <a:spcBef>
                <a:spcPts val="0"/>
              </a:spcBef>
              <a:spcAft>
                <a:spcPts val="0"/>
              </a:spcAft>
              <a:buSzPts val="7500"/>
              <a:buNone/>
              <a:defRPr sz="7500"/>
            </a:lvl3pPr>
            <a:lvl4pPr lvl="3" algn="ctr">
              <a:lnSpc>
                <a:spcPct val="100000"/>
              </a:lnSpc>
              <a:spcBef>
                <a:spcPts val="0"/>
              </a:spcBef>
              <a:spcAft>
                <a:spcPts val="0"/>
              </a:spcAft>
              <a:buSzPts val="7500"/>
              <a:buNone/>
              <a:defRPr sz="7500"/>
            </a:lvl4pPr>
            <a:lvl5pPr lvl="4" algn="ctr">
              <a:lnSpc>
                <a:spcPct val="100000"/>
              </a:lnSpc>
              <a:spcBef>
                <a:spcPts val="0"/>
              </a:spcBef>
              <a:spcAft>
                <a:spcPts val="0"/>
              </a:spcAft>
              <a:buSzPts val="7500"/>
              <a:buNone/>
              <a:defRPr sz="7500"/>
            </a:lvl5pPr>
            <a:lvl6pPr lvl="5" algn="ctr">
              <a:lnSpc>
                <a:spcPct val="100000"/>
              </a:lnSpc>
              <a:spcBef>
                <a:spcPts val="0"/>
              </a:spcBef>
              <a:spcAft>
                <a:spcPts val="0"/>
              </a:spcAft>
              <a:buSzPts val="7500"/>
              <a:buNone/>
              <a:defRPr sz="7500"/>
            </a:lvl6pPr>
            <a:lvl7pPr lvl="6" algn="ctr">
              <a:lnSpc>
                <a:spcPct val="100000"/>
              </a:lnSpc>
              <a:spcBef>
                <a:spcPts val="0"/>
              </a:spcBef>
              <a:spcAft>
                <a:spcPts val="0"/>
              </a:spcAft>
              <a:buSzPts val="7500"/>
              <a:buNone/>
              <a:defRPr sz="7500"/>
            </a:lvl7pPr>
            <a:lvl8pPr lvl="7" algn="ctr">
              <a:lnSpc>
                <a:spcPct val="100000"/>
              </a:lnSpc>
              <a:spcBef>
                <a:spcPts val="0"/>
              </a:spcBef>
              <a:spcAft>
                <a:spcPts val="0"/>
              </a:spcAft>
              <a:buSzPts val="7500"/>
              <a:buNone/>
              <a:defRPr sz="7500"/>
            </a:lvl8pPr>
            <a:lvl9pPr lvl="8" algn="ctr">
              <a:lnSpc>
                <a:spcPct val="100000"/>
              </a:lnSpc>
              <a:spcBef>
                <a:spcPts val="0"/>
              </a:spcBef>
              <a:spcAft>
                <a:spcPts val="0"/>
              </a:spcAft>
              <a:buSzPts val="7500"/>
              <a:buNone/>
              <a:defRPr sz="7500"/>
            </a:lvl9pPr>
          </a:lstStyle>
          <a:p/>
        </p:txBody>
      </p:sp>
      <p:pic>
        <p:nvPicPr>
          <p:cNvPr id="19" name="Google Shape;19;p2"/>
          <p:cNvPicPr preferRelativeResize="0"/>
          <p:nvPr/>
        </p:nvPicPr>
        <p:blipFill>
          <a:blip r:embed="rId3">
            <a:alphaModFix amt="75000"/>
          </a:blip>
          <a:stretch>
            <a:fillRect/>
          </a:stretch>
        </p:blipFill>
        <p:spPr>
          <a:xfrm>
            <a:off x="-2695432" y="-1193800"/>
            <a:ext cx="15708708" cy="9725867"/>
          </a:xfrm>
          <a:prstGeom prst="rect">
            <a:avLst/>
          </a:prstGeom>
          <a:noFill/>
          <a:ln>
            <a:noFill/>
          </a:ln>
        </p:spPr>
      </p:pic>
      <p:pic>
        <p:nvPicPr>
          <p:cNvPr id="20" name="Google Shape;20;p2"/>
          <p:cNvPicPr preferRelativeResize="0"/>
          <p:nvPr/>
        </p:nvPicPr>
        <p:blipFill>
          <a:blip r:embed="rId3">
            <a:alphaModFix amt="75000"/>
          </a:blip>
          <a:stretch>
            <a:fillRect/>
          </a:stretch>
        </p:blipFill>
        <p:spPr>
          <a:xfrm rot="10800000">
            <a:off x="11359843" y="5234933"/>
            <a:ext cx="15708708" cy="9725867"/>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90" name="Shape 90"/>
        <p:cNvGrpSpPr/>
        <p:nvPr/>
      </p:nvGrpSpPr>
      <p:grpSpPr>
        <a:xfrm>
          <a:off x="0" y="0"/>
          <a:ext cx="0" cy="0"/>
          <a:chOff x="0" y="0"/>
          <a:chExt cx="0" cy="0"/>
        </a:xfrm>
      </p:grpSpPr>
      <p:pic>
        <p:nvPicPr>
          <p:cNvPr id="91" name="Google Shape;91;p11"/>
          <p:cNvPicPr preferRelativeResize="0"/>
          <p:nvPr/>
        </p:nvPicPr>
        <p:blipFill rotWithShape="1">
          <a:blip r:embed="rId2">
            <a:alphaModFix/>
          </a:blip>
          <a:srcRect b="17753" l="0" r="0" t="1620"/>
          <a:stretch/>
        </p:blipFill>
        <p:spPr>
          <a:xfrm>
            <a:off x="-484407" y="-685800"/>
            <a:ext cx="25725435" cy="15112994"/>
          </a:xfrm>
          <a:prstGeom prst="rect">
            <a:avLst/>
          </a:prstGeom>
          <a:noFill/>
          <a:ln>
            <a:noFill/>
          </a:ln>
        </p:spPr>
      </p:pic>
      <p:sp>
        <p:nvSpPr>
          <p:cNvPr id="92" name="Google Shape;92;p11"/>
          <p:cNvSpPr/>
          <p:nvPr/>
        </p:nvSpPr>
        <p:spPr>
          <a:xfrm rot="-5400000">
            <a:off x="5361150" y="-5690383"/>
            <a:ext cx="14177700" cy="249000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93" name="Google Shape;93;p11"/>
          <p:cNvSpPr/>
          <p:nvPr/>
        </p:nvSpPr>
        <p:spPr>
          <a:xfrm rot="10800000">
            <a:off x="-990264" y="-227900"/>
            <a:ext cx="2386500" cy="141471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94" name="Google Shape;94;p11"/>
          <p:cNvSpPr/>
          <p:nvPr/>
        </p:nvSpPr>
        <p:spPr>
          <a:xfrm>
            <a:off x="23299931" y="-313933"/>
            <a:ext cx="2082600" cy="141471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95" name="Google Shape;95;p11"/>
          <p:cNvSpPr txBox="1"/>
          <p:nvPr>
            <p:ph hasCustomPrompt="1" type="title"/>
          </p:nvPr>
        </p:nvSpPr>
        <p:spPr>
          <a:xfrm rot="210">
            <a:off x="2605255" y="4496950"/>
            <a:ext cx="14764200" cy="3291300"/>
          </a:xfrm>
          <a:prstGeom prst="rect">
            <a:avLst/>
          </a:prstGeom>
          <a:noFill/>
        </p:spPr>
        <p:txBody>
          <a:bodyPr anchorCtr="0" anchor="b" bIns="243750" lIns="243750" spcFirstLastPara="1" rIns="243750" wrap="square" tIns="243750">
            <a:noAutofit/>
          </a:bodyPr>
          <a:lstStyle>
            <a:lvl1pPr lvl="0" rtl="0" algn="ctr">
              <a:spcBef>
                <a:spcPts val="0"/>
              </a:spcBef>
              <a:spcAft>
                <a:spcPts val="0"/>
              </a:spcAft>
              <a:buSzPts val="25600"/>
              <a:buNone/>
              <a:defRPr sz="21600"/>
            </a:lvl1pPr>
            <a:lvl2pPr lvl="1" rtl="0" algn="ctr">
              <a:spcBef>
                <a:spcPts val="0"/>
              </a:spcBef>
              <a:spcAft>
                <a:spcPts val="0"/>
              </a:spcAft>
              <a:buClr>
                <a:schemeClr val="lt1"/>
              </a:buClr>
              <a:buSzPts val="25600"/>
              <a:buNone/>
              <a:defRPr sz="25600">
                <a:solidFill>
                  <a:schemeClr val="lt1"/>
                </a:solidFill>
              </a:defRPr>
            </a:lvl2pPr>
            <a:lvl3pPr lvl="2" rtl="0" algn="ctr">
              <a:spcBef>
                <a:spcPts val="0"/>
              </a:spcBef>
              <a:spcAft>
                <a:spcPts val="0"/>
              </a:spcAft>
              <a:buClr>
                <a:schemeClr val="lt1"/>
              </a:buClr>
              <a:buSzPts val="25600"/>
              <a:buNone/>
              <a:defRPr sz="25600">
                <a:solidFill>
                  <a:schemeClr val="lt1"/>
                </a:solidFill>
              </a:defRPr>
            </a:lvl3pPr>
            <a:lvl4pPr lvl="3" rtl="0" algn="ctr">
              <a:spcBef>
                <a:spcPts val="0"/>
              </a:spcBef>
              <a:spcAft>
                <a:spcPts val="0"/>
              </a:spcAft>
              <a:buClr>
                <a:schemeClr val="lt1"/>
              </a:buClr>
              <a:buSzPts val="25600"/>
              <a:buNone/>
              <a:defRPr sz="25600">
                <a:solidFill>
                  <a:schemeClr val="lt1"/>
                </a:solidFill>
              </a:defRPr>
            </a:lvl4pPr>
            <a:lvl5pPr lvl="4" rtl="0" algn="ctr">
              <a:spcBef>
                <a:spcPts val="0"/>
              </a:spcBef>
              <a:spcAft>
                <a:spcPts val="0"/>
              </a:spcAft>
              <a:buClr>
                <a:schemeClr val="lt1"/>
              </a:buClr>
              <a:buSzPts val="25600"/>
              <a:buNone/>
              <a:defRPr sz="25600">
                <a:solidFill>
                  <a:schemeClr val="lt1"/>
                </a:solidFill>
              </a:defRPr>
            </a:lvl5pPr>
            <a:lvl6pPr lvl="5" rtl="0" algn="ctr">
              <a:spcBef>
                <a:spcPts val="0"/>
              </a:spcBef>
              <a:spcAft>
                <a:spcPts val="0"/>
              </a:spcAft>
              <a:buClr>
                <a:schemeClr val="lt1"/>
              </a:buClr>
              <a:buSzPts val="25600"/>
              <a:buNone/>
              <a:defRPr sz="25600">
                <a:solidFill>
                  <a:schemeClr val="lt1"/>
                </a:solidFill>
              </a:defRPr>
            </a:lvl6pPr>
            <a:lvl7pPr lvl="6" rtl="0" algn="ctr">
              <a:spcBef>
                <a:spcPts val="0"/>
              </a:spcBef>
              <a:spcAft>
                <a:spcPts val="0"/>
              </a:spcAft>
              <a:buClr>
                <a:schemeClr val="lt1"/>
              </a:buClr>
              <a:buSzPts val="25600"/>
              <a:buNone/>
              <a:defRPr sz="25600">
                <a:solidFill>
                  <a:schemeClr val="lt1"/>
                </a:solidFill>
              </a:defRPr>
            </a:lvl7pPr>
            <a:lvl8pPr lvl="7" rtl="0" algn="ctr">
              <a:spcBef>
                <a:spcPts val="0"/>
              </a:spcBef>
              <a:spcAft>
                <a:spcPts val="0"/>
              </a:spcAft>
              <a:buClr>
                <a:schemeClr val="lt1"/>
              </a:buClr>
              <a:buSzPts val="25600"/>
              <a:buNone/>
              <a:defRPr sz="25600">
                <a:solidFill>
                  <a:schemeClr val="lt1"/>
                </a:solidFill>
              </a:defRPr>
            </a:lvl8pPr>
            <a:lvl9pPr lvl="8" rtl="0" algn="ctr">
              <a:spcBef>
                <a:spcPts val="0"/>
              </a:spcBef>
              <a:spcAft>
                <a:spcPts val="0"/>
              </a:spcAft>
              <a:buClr>
                <a:schemeClr val="lt1"/>
              </a:buClr>
              <a:buSzPts val="25600"/>
              <a:buNone/>
              <a:defRPr sz="25600">
                <a:solidFill>
                  <a:schemeClr val="lt1"/>
                </a:solidFill>
              </a:defRPr>
            </a:lvl9pPr>
          </a:lstStyle>
          <a:p>
            <a:r>
              <a:t>xx%</a:t>
            </a:r>
          </a:p>
        </p:txBody>
      </p:sp>
      <p:sp>
        <p:nvSpPr>
          <p:cNvPr id="96" name="Google Shape;96;p11"/>
          <p:cNvSpPr txBox="1"/>
          <p:nvPr>
            <p:ph idx="1" type="subTitle"/>
          </p:nvPr>
        </p:nvSpPr>
        <p:spPr>
          <a:xfrm>
            <a:off x="2605255" y="7524367"/>
            <a:ext cx="14764200" cy="1207200"/>
          </a:xfrm>
          <a:prstGeom prst="rect">
            <a:avLst/>
          </a:prstGeom>
        </p:spPr>
        <p:txBody>
          <a:bodyPr anchorCtr="0" anchor="t" bIns="243750" lIns="243750" spcFirstLastPara="1" rIns="243750" wrap="square" tIns="243750">
            <a:noAutofit/>
          </a:bodyPr>
          <a:lstStyle>
            <a:lvl1pPr lvl="0" rtl="0" algn="ctr">
              <a:lnSpc>
                <a:spcPct val="100000"/>
              </a:lnSpc>
              <a:spcBef>
                <a:spcPts val="0"/>
              </a:spcBef>
              <a:spcAft>
                <a:spcPts val="0"/>
              </a:spcAft>
              <a:buClr>
                <a:schemeClr val="lt1"/>
              </a:buClr>
              <a:buSzPts val="4300"/>
              <a:buNone/>
              <a:defRPr sz="4800">
                <a:solidFill>
                  <a:schemeClr val="lt1"/>
                </a:solidFill>
              </a:defRPr>
            </a:lvl1pPr>
            <a:lvl2pPr lvl="1" rtl="0" algn="ctr">
              <a:lnSpc>
                <a:spcPct val="100000"/>
              </a:lnSpc>
              <a:spcBef>
                <a:spcPts val="0"/>
              </a:spcBef>
              <a:spcAft>
                <a:spcPts val="0"/>
              </a:spcAft>
              <a:buClr>
                <a:schemeClr val="lt1"/>
              </a:buClr>
              <a:buSzPts val="4300"/>
              <a:buNone/>
              <a:defRPr sz="4300">
                <a:solidFill>
                  <a:schemeClr val="lt1"/>
                </a:solidFill>
              </a:defRPr>
            </a:lvl2pPr>
            <a:lvl3pPr lvl="2" rtl="0" algn="ctr">
              <a:lnSpc>
                <a:spcPct val="100000"/>
              </a:lnSpc>
              <a:spcBef>
                <a:spcPts val="0"/>
              </a:spcBef>
              <a:spcAft>
                <a:spcPts val="0"/>
              </a:spcAft>
              <a:buClr>
                <a:schemeClr val="lt1"/>
              </a:buClr>
              <a:buSzPts val="4300"/>
              <a:buNone/>
              <a:defRPr sz="4300">
                <a:solidFill>
                  <a:schemeClr val="lt1"/>
                </a:solidFill>
              </a:defRPr>
            </a:lvl3pPr>
            <a:lvl4pPr lvl="3" rtl="0" algn="ctr">
              <a:lnSpc>
                <a:spcPct val="100000"/>
              </a:lnSpc>
              <a:spcBef>
                <a:spcPts val="0"/>
              </a:spcBef>
              <a:spcAft>
                <a:spcPts val="0"/>
              </a:spcAft>
              <a:buClr>
                <a:schemeClr val="lt1"/>
              </a:buClr>
              <a:buSzPts val="4300"/>
              <a:buNone/>
              <a:defRPr sz="4300">
                <a:solidFill>
                  <a:schemeClr val="lt1"/>
                </a:solidFill>
              </a:defRPr>
            </a:lvl4pPr>
            <a:lvl5pPr lvl="4" rtl="0" algn="ctr">
              <a:lnSpc>
                <a:spcPct val="100000"/>
              </a:lnSpc>
              <a:spcBef>
                <a:spcPts val="0"/>
              </a:spcBef>
              <a:spcAft>
                <a:spcPts val="0"/>
              </a:spcAft>
              <a:buClr>
                <a:schemeClr val="lt1"/>
              </a:buClr>
              <a:buSzPts val="4300"/>
              <a:buNone/>
              <a:defRPr sz="4300">
                <a:solidFill>
                  <a:schemeClr val="lt1"/>
                </a:solidFill>
              </a:defRPr>
            </a:lvl5pPr>
            <a:lvl6pPr lvl="5" rtl="0" algn="ctr">
              <a:lnSpc>
                <a:spcPct val="100000"/>
              </a:lnSpc>
              <a:spcBef>
                <a:spcPts val="0"/>
              </a:spcBef>
              <a:spcAft>
                <a:spcPts val="0"/>
              </a:spcAft>
              <a:buClr>
                <a:schemeClr val="lt1"/>
              </a:buClr>
              <a:buSzPts val="4300"/>
              <a:buNone/>
              <a:defRPr sz="4300">
                <a:solidFill>
                  <a:schemeClr val="lt1"/>
                </a:solidFill>
              </a:defRPr>
            </a:lvl6pPr>
            <a:lvl7pPr lvl="6" rtl="0" algn="ctr">
              <a:lnSpc>
                <a:spcPct val="100000"/>
              </a:lnSpc>
              <a:spcBef>
                <a:spcPts val="0"/>
              </a:spcBef>
              <a:spcAft>
                <a:spcPts val="0"/>
              </a:spcAft>
              <a:buClr>
                <a:schemeClr val="lt1"/>
              </a:buClr>
              <a:buSzPts val="4300"/>
              <a:buNone/>
              <a:defRPr sz="4300">
                <a:solidFill>
                  <a:schemeClr val="lt1"/>
                </a:solidFill>
              </a:defRPr>
            </a:lvl7pPr>
            <a:lvl8pPr lvl="7" rtl="0" algn="ctr">
              <a:lnSpc>
                <a:spcPct val="100000"/>
              </a:lnSpc>
              <a:spcBef>
                <a:spcPts val="0"/>
              </a:spcBef>
              <a:spcAft>
                <a:spcPts val="0"/>
              </a:spcAft>
              <a:buClr>
                <a:schemeClr val="lt1"/>
              </a:buClr>
              <a:buSzPts val="4300"/>
              <a:buNone/>
              <a:defRPr sz="4300">
                <a:solidFill>
                  <a:schemeClr val="lt1"/>
                </a:solidFill>
              </a:defRPr>
            </a:lvl8pPr>
            <a:lvl9pPr lvl="8" rtl="0" algn="ctr">
              <a:lnSpc>
                <a:spcPct val="100000"/>
              </a:lnSpc>
              <a:spcBef>
                <a:spcPts val="0"/>
              </a:spcBef>
              <a:spcAft>
                <a:spcPts val="0"/>
              </a:spcAft>
              <a:buClr>
                <a:schemeClr val="lt1"/>
              </a:buClr>
              <a:buSzPts val="4300"/>
              <a:buNone/>
              <a:defRPr sz="4300">
                <a:solidFill>
                  <a:schemeClr val="lt1"/>
                </a:solidFill>
              </a:defRPr>
            </a:lvl9pPr>
          </a:lstStyle>
          <a:p/>
        </p:txBody>
      </p:sp>
      <p:pic>
        <p:nvPicPr>
          <p:cNvPr id="97" name="Google Shape;97;p11"/>
          <p:cNvPicPr preferRelativeResize="0"/>
          <p:nvPr/>
        </p:nvPicPr>
        <p:blipFill rotWithShape="1">
          <a:blip r:embed="rId3">
            <a:alphaModFix amt="75000"/>
          </a:blip>
          <a:srcRect b="0" l="0" r="0" t="0"/>
          <a:stretch/>
        </p:blipFill>
        <p:spPr>
          <a:xfrm rot="6015032">
            <a:off x="10137764" y="1188439"/>
            <a:ext cx="18963061" cy="11741275"/>
          </a:xfrm>
          <a:prstGeom prst="rect">
            <a:avLst/>
          </a:prstGeom>
          <a:noFill/>
          <a:ln>
            <a:noFill/>
          </a:ln>
        </p:spPr>
      </p:pic>
      <p:pic>
        <p:nvPicPr>
          <p:cNvPr id="98" name="Google Shape;98;p11"/>
          <p:cNvPicPr preferRelativeResize="0"/>
          <p:nvPr/>
        </p:nvPicPr>
        <p:blipFill rotWithShape="1">
          <a:blip r:embed="rId3">
            <a:alphaModFix amt="75000"/>
          </a:blip>
          <a:srcRect b="0" l="-60" r="0" t="537"/>
          <a:stretch/>
        </p:blipFill>
        <p:spPr>
          <a:xfrm rot="-5399997">
            <a:off x="-4241028" y="3747382"/>
            <a:ext cx="15388718" cy="9471716"/>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99" name="Shape 9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1">
    <p:spTree>
      <p:nvGrpSpPr>
        <p:cNvPr id="100" name="Shape 100"/>
        <p:cNvGrpSpPr/>
        <p:nvPr/>
      </p:nvGrpSpPr>
      <p:grpSpPr>
        <a:xfrm>
          <a:off x="0" y="0"/>
          <a:ext cx="0" cy="0"/>
          <a:chOff x="0" y="0"/>
          <a:chExt cx="0" cy="0"/>
        </a:xfrm>
      </p:grpSpPr>
      <p:pic>
        <p:nvPicPr>
          <p:cNvPr id="101" name="Google Shape;101;p13"/>
          <p:cNvPicPr preferRelativeResize="0"/>
          <p:nvPr/>
        </p:nvPicPr>
        <p:blipFill rotWithShape="1">
          <a:blip r:embed="rId2">
            <a:alphaModFix/>
          </a:blip>
          <a:srcRect b="17753" l="0" r="0" t="1620"/>
          <a:stretch/>
        </p:blipFill>
        <p:spPr>
          <a:xfrm>
            <a:off x="-484407" y="-685800"/>
            <a:ext cx="25725435" cy="15112994"/>
          </a:xfrm>
          <a:prstGeom prst="rect">
            <a:avLst/>
          </a:prstGeom>
          <a:noFill/>
          <a:ln>
            <a:noFill/>
          </a:ln>
        </p:spPr>
      </p:pic>
      <p:sp>
        <p:nvSpPr>
          <p:cNvPr id="102" name="Google Shape;102;p13"/>
          <p:cNvSpPr/>
          <p:nvPr/>
        </p:nvSpPr>
        <p:spPr>
          <a:xfrm rot="-5400000">
            <a:off x="5361150" y="-5690383"/>
            <a:ext cx="14177700" cy="249000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103" name="Google Shape;103;p13"/>
          <p:cNvSpPr/>
          <p:nvPr/>
        </p:nvSpPr>
        <p:spPr>
          <a:xfrm rot="10800000">
            <a:off x="-990264" y="-227900"/>
            <a:ext cx="2386500" cy="141471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104" name="Google Shape;104;p13"/>
          <p:cNvSpPr/>
          <p:nvPr/>
        </p:nvSpPr>
        <p:spPr>
          <a:xfrm>
            <a:off x="23299931" y="-313933"/>
            <a:ext cx="2082600" cy="141471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105" name="Google Shape;105;p13"/>
          <p:cNvSpPr txBox="1"/>
          <p:nvPr>
            <p:ph type="title"/>
          </p:nvPr>
        </p:nvSpPr>
        <p:spPr>
          <a:xfrm>
            <a:off x="1901437" y="4894000"/>
            <a:ext cx="6146400" cy="1407300"/>
          </a:xfrm>
          <a:prstGeom prst="rect">
            <a:avLst/>
          </a:prstGeom>
        </p:spPr>
        <p:txBody>
          <a:bodyPr anchorCtr="0" anchor="b" bIns="243750" lIns="243750" spcFirstLastPara="1" rIns="243750" wrap="square" tIns="243750">
            <a:noAutofit/>
          </a:bodyPr>
          <a:lstStyle>
            <a:lvl1pPr lvl="0" rtl="0" algn="ctr">
              <a:spcBef>
                <a:spcPts val="0"/>
              </a:spcBef>
              <a:spcAft>
                <a:spcPts val="0"/>
              </a:spcAft>
              <a:buSzPts val="6700"/>
              <a:buNone/>
              <a:defRPr sz="5300">
                <a:solidFill>
                  <a:schemeClr val="accent1"/>
                </a:solidFill>
              </a:defRPr>
            </a:lvl1pPr>
            <a:lvl2pPr lvl="1" rtl="0" algn="ctr">
              <a:spcBef>
                <a:spcPts val="0"/>
              </a:spcBef>
              <a:spcAft>
                <a:spcPts val="0"/>
              </a:spcAft>
              <a:buSzPts val="6700"/>
              <a:buNone/>
              <a:defRPr sz="6700"/>
            </a:lvl2pPr>
            <a:lvl3pPr lvl="2" rtl="0" algn="ctr">
              <a:spcBef>
                <a:spcPts val="0"/>
              </a:spcBef>
              <a:spcAft>
                <a:spcPts val="0"/>
              </a:spcAft>
              <a:buSzPts val="6700"/>
              <a:buNone/>
              <a:defRPr sz="6700"/>
            </a:lvl3pPr>
            <a:lvl4pPr lvl="3" rtl="0" algn="ctr">
              <a:spcBef>
                <a:spcPts val="0"/>
              </a:spcBef>
              <a:spcAft>
                <a:spcPts val="0"/>
              </a:spcAft>
              <a:buSzPts val="6700"/>
              <a:buNone/>
              <a:defRPr sz="6700"/>
            </a:lvl4pPr>
            <a:lvl5pPr lvl="4" rtl="0" algn="ctr">
              <a:spcBef>
                <a:spcPts val="0"/>
              </a:spcBef>
              <a:spcAft>
                <a:spcPts val="0"/>
              </a:spcAft>
              <a:buSzPts val="6700"/>
              <a:buNone/>
              <a:defRPr sz="6700"/>
            </a:lvl5pPr>
            <a:lvl6pPr lvl="5" rtl="0" algn="ctr">
              <a:spcBef>
                <a:spcPts val="0"/>
              </a:spcBef>
              <a:spcAft>
                <a:spcPts val="0"/>
              </a:spcAft>
              <a:buSzPts val="6700"/>
              <a:buNone/>
              <a:defRPr sz="6700"/>
            </a:lvl6pPr>
            <a:lvl7pPr lvl="6" rtl="0" algn="ctr">
              <a:spcBef>
                <a:spcPts val="0"/>
              </a:spcBef>
              <a:spcAft>
                <a:spcPts val="0"/>
              </a:spcAft>
              <a:buSzPts val="6700"/>
              <a:buNone/>
              <a:defRPr sz="6700"/>
            </a:lvl7pPr>
            <a:lvl8pPr lvl="7" rtl="0" algn="ctr">
              <a:spcBef>
                <a:spcPts val="0"/>
              </a:spcBef>
              <a:spcAft>
                <a:spcPts val="0"/>
              </a:spcAft>
              <a:buSzPts val="6700"/>
              <a:buNone/>
              <a:defRPr sz="6700"/>
            </a:lvl8pPr>
            <a:lvl9pPr lvl="8" rtl="0" algn="ctr">
              <a:spcBef>
                <a:spcPts val="0"/>
              </a:spcBef>
              <a:spcAft>
                <a:spcPts val="0"/>
              </a:spcAft>
              <a:buSzPts val="6700"/>
              <a:buNone/>
              <a:defRPr sz="6700"/>
            </a:lvl9pPr>
          </a:lstStyle>
          <a:p/>
        </p:txBody>
      </p:sp>
      <p:sp>
        <p:nvSpPr>
          <p:cNvPr id="106" name="Google Shape;106;p13"/>
          <p:cNvSpPr txBox="1"/>
          <p:nvPr>
            <p:ph idx="1" type="subTitle"/>
          </p:nvPr>
        </p:nvSpPr>
        <p:spPr>
          <a:xfrm>
            <a:off x="1901437" y="6051667"/>
            <a:ext cx="6146400" cy="1292700"/>
          </a:xfrm>
          <a:prstGeom prst="rect">
            <a:avLst/>
          </a:prstGeom>
        </p:spPr>
        <p:txBody>
          <a:bodyPr anchorCtr="0" anchor="t" bIns="243750" lIns="243750" spcFirstLastPara="1" rIns="243750" wrap="square" tIns="243750">
            <a:noAutofit/>
          </a:bodyPr>
          <a:lstStyle>
            <a:lvl1pPr lvl="0" rtl="0" algn="ctr">
              <a:lnSpc>
                <a:spcPct val="100000"/>
              </a:lnSpc>
              <a:spcBef>
                <a:spcPts val="0"/>
              </a:spcBef>
              <a:spcAft>
                <a:spcPts val="0"/>
              </a:spcAft>
              <a:buSzPts val="3700"/>
              <a:buNone/>
              <a:defRPr sz="3700">
                <a:solidFill>
                  <a:schemeClr val="lt1"/>
                </a:solidFill>
              </a:defRPr>
            </a:lvl1pPr>
            <a:lvl2pPr lvl="1" rtl="0" algn="ctr">
              <a:lnSpc>
                <a:spcPct val="100000"/>
              </a:lnSpc>
              <a:spcBef>
                <a:spcPts val="0"/>
              </a:spcBef>
              <a:spcAft>
                <a:spcPts val="0"/>
              </a:spcAft>
              <a:buSzPts val="3700"/>
              <a:buNone/>
              <a:defRPr/>
            </a:lvl2pPr>
            <a:lvl3pPr lvl="2" rtl="0" algn="ctr">
              <a:lnSpc>
                <a:spcPct val="100000"/>
              </a:lnSpc>
              <a:spcBef>
                <a:spcPts val="0"/>
              </a:spcBef>
              <a:spcAft>
                <a:spcPts val="0"/>
              </a:spcAft>
              <a:buSzPts val="3700"/>
              <a:buNone/>
              <a:defRPr/>
            </a:lvl3pPr>
            <a:lvl4pPr lvl="3" rtl="0" algn="ctr">
              <a:lnSpc>
                <a:spcPct val="100000"/>
              </a:lnSpc>
              <a:spcBef>
                <a:spcPts val="0"/>
              </a:spcBef>
              <a:spcAft>
                <a:spcPts val="0"/>
              </a:spcAft>
              <a:buSzPts val="3700"/>
              <a:buNone/>
              <a:defRPr/>
            </a:lvl4pPr>
            <a:lvl5pPr lvl="4" rtl="0" algn="ctr">
              <a:lnSpc>
                <a:spcPct val="100000"/>
              </a:lnSpc>
              <a:spcBef>
                <a:spcPts val="0"/>
              </a:spcBef>
              <a:spcAft>
                <a:spcPts val="0"/>
              </a:spcAft>
              <a:buSzPts val="3700"/>
              <a:buNone/>
              <a:defRPr/>
            </a:lvl5pPr>
            <a:lvl6pPr lvl="5" rtl="0" algn="ctr">
              <a:lnSpc>
                <a:spcPct val="100000"/>
              </a:lnSpc>
              <a:spcBef>
                <a:spcPts val="0"/>
              </a:spcBef>
              <a:spcAft>
                <a:spcPts val="0"/>
              </a:spcAft>
              <a:buSzPts val="3700"/>
              <a:buNone/>
              <a:defRPr/>
            </a:lvl6pPr>
            <a:lvl7pPr lvl="6" rtl="0" algn="ctr">
              <a:lnSpc>
                <a:spcPct val="100000"/>
              </a:lnSpc>
              <a:spcBef>
                <a:spcPts val="0"/>
              </a:spcBef>
              <a:spcAft>
                <a:spcPts val="0"/>
              </a:spcAft>
              <a:buSzPts val="3700"/>
              <a:buNone/>
              <a:defRPr/>
            </a:lvl7pPr>
            <a:lvl8pPr lvl="7" rtl="0" algn="ctr">
              <a:lnSpc>
                <a:spcPct val="100000"/>
              </a:lnSpc>
              <a:spcBef>
                <a:spcPts val="0"/>
              </a:spcBef>
              <a:spcAft>
                <a:spcPts val="0"/>
              </a:spcAft>
              <a:buSzPts val="3700"/>
              <a:buNone/>
              <a:defRPr/>
            </a:lvl8pPr>
            <a:lvl9pPr lvl="8" rtl="0" algn="ctr">
              <a:lnSpc>
                <a:spcPct val="100000"/>
              </a:lnSpc>
              <a:spcBef>
                <a:spcPts val="0"/>
              </a:spcBef>
              <a:spcAft>
                <a:spcPts val="0"/>
              </a:spcAft>
              <a:buSzPts val="3700"/>
              <a:buNone/>
              <a:defRPr/>
            </a:lvl9pPr>
          </a:lstStyle>
          <a:p/>
        </p:txBody>
      </p:sp>
      <p:sp>
        <p:nvSpPr>
          <p:cNvPr id="107" name="Google Shape;107;p13"/>
          <p:cNvSpPr txBox="1"/>
          <p:nvPr>
            <p:ph idx="2" type="title"/>
          </p:nvPr>
        </p:nvSpPr>
        <p:spPr>
          <a:xfrm>
            <a:off x="1901437" y="9814633"/>
            <a:ext cx="6146400" cy="1407300"/>
          </a:xfrm>
          <a:prstGeom prst="rect">
            <a:avLst/>
          </a:prstGeom>
          <a:noFill/>
        </p:spPr>
        <p:txBody>
          <a:bodyPr anchorCtr="0" anchor="b" bIns="243750" lIns="243750" spcFirstLastPara="1" rIns="243750" wrap="square" tIns="243750">
            <a:noAutofit/>
          </a:bodyPr>
          <a:lstStyle>
            <a:lvl1pPr lvl="0" rtl="0" algn="ctr">
              <a:spcBef>
                <a:spcPts val="0"/>
              </a:spcBef>
              <a:spcAft>
                <a:spcPts val="0"/>
              </a:spcAft>
              <a:buSzPts val="6700"/>
              <a:buNone/>
              <a:defRPr sz="5300">
                <a:solidFill>
                  <a:schemeClr val="accent1"/>
                </a:solidFill>
              </a:defRPr>
            </a:lvl1pPr>
            <a:lvl2pPr lvl="1" rtl="0" algn="ctr">
              <a:spcBef>
                <a:spcPts val="0"/>
              </a:spcBef>
              <a:spcAft>
                <a:spcPts val="0"/>
              </a:spcAft>
              <a:buSzPts val="6700"/>
              <a:buNone/>
              <a:defRPr sz="6700"/>
            </a:lvl2pPr>
            <a:lvl3pPr lvl="2" rtl="0" algn="ctr">
              <a:spcBef>
                <a:spcPts val="0"/>
              </a:spcBef>
              <a:spcAft>
                <a:spcPts val="0"/>
              </a:spcAft>
              <a:buSzPts val="6700"/>
              <a:buNone/>
              <a:defRPr sz="6700"/>
            </a:lvl3pPr>
            <a:lvl4pPr lvl="3" rtl="0" algn="ctr">
              <a:spcBef>
                <a:spcPts val="0"/>
              </a:spcBef>
              <a:spcAft>
                <a:spcPts val="0"/>
              </a:spcAft>
              <a:buSzPts val="6700"/>
              <a:buNone/>
              <a:defRPr sz="6700"/>
            </a:lvl4pPr>
            <a:lvl5pPr lvl="4" rtl="0" algn="ctr">
              <a:spcBef>
                <a:spcPts val="0"/>
              </a:spcBef>
              <a:spcAft>
                <a:spcPts val="0"/>
              </a:spcAft>
              <a:buSzPts val="6700"/>
              <a:buNone/>
              <a:defRPr sz="6700"/>
            </a:lvl5pPr>
            <a:lvl6pPr lvl="5" rtl="0" algn="ctr">
              <a:spcBef>
                <a:spcPts val="0"/>
              </a:spcBef>
              <a:spcAft>
                <a:spcPts val="0"/>
              </a:spcAft>
              <a:buSzPts val="6700"/>
              <a:buNone/>
              <a:defRPr sz="6700"/>
            </a:lvl6pPr>
            <a:lvl7pPr lvl="6" rtl="0" algn="ctr">
              <a:spcBef>
                <a:spcPts val="0"/>
              </a:spcBef>
              <a:spcAft>
                <a:spcPts val="0"/>
              </a:spcAft>
              <a:buSzPts val="6700"/>
              <a:buNone/>
              <a:defRPr sz="6700"/>
            </a:lvl7pPr>
            <a:lvl8pPr lvl="7" rtl="0" algn="ctr">
              <a:spcBef>
                <a:spcPts val="0"/>
              </a:spcBef>
              <a:spcAft>
                <a:spcPts val="0"/>
              </a:spcAft>
              <a:buSzPts val="6700"/>
              <a:buNone/>
              <a:defRPr sz="6700"/>
            </a:lvl8pPr>
            <a:lvl9pPr lvl="8" rtl="0" algn="ctr">
              <a:spcBef>
                <a:spcPts val="0"/>
              </a:spcBef>
              <a:spcAft>
                <a:spcPts val="0"/>
              </a:spcAft>
              <a:buSzPts val="6700"/>
              <a:buNone/>
              <a:defRPr sz="6700"/>
            </a:lvl9pPr>
          </a:lstStyle>
          <a:p/>
        </p:txBody>
      </p:sp>
      <p:sp>
        <p:nvSpPr>
          <p:cNvPr id="108" name="Google Shape;108;p13"/>
          <p:cNvSpPr txBox="1"/>
          <p:nvPr>
            <p:ph idx="3" type="subTitle"/>
          </p:nvPr>
        </p:nvSpPr>
        <p:spPr>
          <a:xfrm>
            <a:off x="1901437" y="10972300"/>
            <a:ext cx="6146400" cy="1292700"/>
          </a:xfrm>
          <a:prstGeom prst="rect">
            <a:avLst/>
          </a:prstGeom>
        </p:spPr>
        <p:txBody>
          <a:bodyPr anchorCtr="0" anchor="t" bIns="243750" lIns="243750" spcFirstLastPara="1" rIns="243750" wrap="square" tIns="243750">
            <a:noAutofit/>
          </a:bodyPr>
          <a:lstStyle>
            <a:lvl1pPr lvl="0" rtl="0" algn="ctr">
              <a:lnSpc>
                <a:spcPct val="100000"/>
              </a:lnSpc>
              <a:spcBef>
                <a:spcPts val="0"/>
              </a:spcBef>
              <a:spcAft>
                <a:spcPts val="0"/>
              </a:spcAft>
              <a:buSzPts val="3700"/>
              <a:buNone/>
              <a:defRPr sz="3700">
                <a:solidFill>
                  <a:schemeClr val="lt1"/>
                </a:solidFill>
              </a:defRPr>
            </a:lvl1pPr>
            <a:lvl2pPr lvl="1" rtl="0" algn="ctr">
              <a:lnSpc>
                <a:spcPct val="100000"/>
              </a:lnSpc>
              <a:spcBef>
                <a:spcPts val="0"/>
              </a:spcBef>
              <a:spcAft>
                <a:spcPts val="0"/>
              </a:spcAft>
              <a:buSzPts val="3700"/>
              <a:buNone/>
              <a:defRPr/>
            </a:lvl2pPr>
            <a:lvl3pPr lvl="2" rtl="0" algn="ctr">
              <a:lnSpc>
                <a:spcPct val="100000"/>
              </a:lnSpc>
              <a:spcBef>
                <a:spcPts val="0"/>
              </a:spcBef>
              <a:spcAft>
                <a:spcPts val="0"/>
              </a:spcAft>
              <a:buSzPts val="3700"/>
              <a:buNone/>
              <a:defRPr/>
            </a:lvl3pPr>
            <a:lvl4pPr lvl="3" rtl="0" algn="ctr">
              <a:lnSpc>
                <a:spcPct val="100000"/>
              </a:lnSpc>
              <a:spcBef>
                <a:spcPts val="0"/>
              </a:spcBef>
              <a:spcAft>
                <a:spcPts val="0"/>
              </a:spcAft>
              <a:buSzPts val="3700"/>
              <a:buNone/>
              <a:defRPr/>
            </a:lvl4pPr>
            <a:lvl5pPr lvl="4" rtl="0" algn="ctr">
              <a:lnSpc>
                <a:spcPct val="100000"/>
              </a:lnSpc>
              <a:spcBef>
                <a:spcPts val="0"/>
              </a:spcBef>
              <a:spcAft>
                <a:spcPts val="0"/>
              </a:spcAft>
              <a:buSzPts val="3700"/>
              <a:buNone/>
              <a:defRPr/>
            </a:lvl5pPr>
            <a:lvl6pPr lvl="5" rtl="0" algn="ctr">
              <a:lnSpc>
                <a:spcPct val="100000"/>
              </a:lnSpc>
              <a:spcBef>
                <a:spcPts val="0"/>
              </a:spcBef>
              <a:spcAft>
                <a:spcPts val="0"/>
              </a:spcAft>
              <a:buSzPts val="3700"/>
              <a:buNone/>
              <a:defRPr/>
            </a:lvl6pPr>
            <a:lvl7pPr lvl="6" rtl="0" algn="ctr">
              <a:lnSpc>
                <a:spcPct val="100000"/>
              </a:lnSpc>
              <a:spcBef>
                <a:spcPts val="0"/>
              </a:spcBef>
              <a:spcAft>
                <a:spcPts val="0"/>
              </a:spcAft>
              <a:buSzPts val="3700"/>
              <a:buNone/>
              <a:defRPr/>
            </a:lvl7pPr>
            <a:lvl8pPr lvl="7" rtl="0" algn="ctr">
              <a:lnSpc>
                <a:spcPct val="100000"/>
              </a:lnSpc>
              <a:spcBef>
                <a:spcPts val="0"/>
              </a:spcBef>
              <a:spcAft>
                <a:spcPts val="0"/>
              </a:spcAft>
              <a:buSzPts val="3700"/>
              <a:buNone/>
              <a:defRPr/>
            </a:lvl8pPr>
            <a:lvl9pPr lvl="8" rtl="0" algn="ctr">
              <a:lnSpc>
                <a:spcPct val="100000"/>
              </a:lnSpc>
              <a:spcBef>
                <a:spcPts val="0"/>
              </a:spcBef>
              <a:spcAft>
                <a:spcPts val="0"/>
              </a:spcAft>
              <a:buSzPts val="3700"/>
              <a:buNone/>
              <a:defRPr/>
            </a:lvl9pPr>
          </a:lstStyle>
          <a:p/>
        </p:txBody>
      </p:sp>
      <p:sp>
        <p:nvSpPr>
          <p:cNvPr id="109" name="Google Shape;109;p13"/>
          <p:cNvSpPr txBox="1"/>
          <p:nvPr>
            <p:ph idx="4" type="title"/>
          </p:nvPr>
        </p:nvSpPr>
        <p:spPr>
          <a:xfrm>
            <a:off x="9115627" y="9814633"/>
            <a:ext cx="6146400" cy="1407300"/>
          </a:xfrm>
          <a:prstGeom prst="rect">
            <a:avLst/>
          </a:prstGeom>
          <a:noFill/>
        </p:spPr>
        <p:txBody>
          <a:bodyPr anchorCtr="0" anchor="b" bIns="243750" lIns="243750" spcFirstLastPara="1" rIns="243750" wrap="square" tIns="243750">
            <a:noAutofit/>
          </a:bodyPr>
          <a:lstStyle>
            <a:lvl1pPr lvl="0" rtl="0" algn="ctr">
              <a:spcBef>
                <a:spcPts val="0"/>
              </a:spcBef>
              <a:spcAft>
                <a:spcPts val="0"/>
              </a:spcAft>
              <a:buSzPts val="6700"/>
              <a:buNone/>
              <a:defRPr sz="5300">
                <a:solidFill>
                  <a:schemeClr val="accent1"/>
                </a:solidFill>
              </a:defRPr>
            </a:lvl1pPr>
            <a:lvl2pPr lvl="1" rtl="0" algn="ctr">
              <a:spcBef>
                <a:spcPts val="0"/>
              </a:spcBef>
              <a:spcAft>
                <a:spcPts val="0"/>
              </a:spcAft>
              <a:buSzPts val="6700"/>
              <a:buNone/>
              <a:defRPr sz="6700"/>
            </a:lvl2pPr>
            <a:lvl3pPr lvl="2" rtl="0" algn="ctr">
              <a:spcBef>
                <a:spcPts val="0"/>
              </a:spcBef>
              <a:spcAft>
                <a:spcPts val="0"/>
              </a:spcAft>
              <a:buSzPts val="6700"/>
              <a:buNone/>
              <a:defRPr sz="6700"/>
            </a:lvl3pPr>
            <a:lvl4pPr lvl="3" rtl="0" algn="ctr">
              <a:spcBef>
                <a:spcPts val="0"/>
              </a:spcBef>
              <a:spcAft>
                <a:spcPts val="0"/>
              </a:spcAft>
              <a:buSzPts val="6700"/>
              <a:buNone/>
              <a:defRPr sz="6700"/>
            </a:lvl4pPr>
            <a:lvl5pPr lvl="4" rtl="0" algn="ctr">
              <a:spcBef>
                <a:spcPts val="0"/>
              </a:spcBef>
              <a:spcAft>
                <a:spcPts val="0"/>
              </a:spcAft>
              <a:buSzPts val="6700"/>
              <a:buNone/>
              <a:defRPr sz="6700"/>
            </a:lvl5pPr>
            <a:lvl6pPr lvl="5" rtl="0" algn="ctr">
              <a:spcBef>
                <a:spcPts val="0"/>
              </a:spcBef>
              <a:spcAft>
                <a:spcPts val="0"/>
              </a:spcAft>
              <a:buSzPts val="6700"/>
              <a:buNone/>
              <a:defRPr sz="6700"/>
            </a:lvl6pPr>
            <a:lvl7pPr lvl="6" rtl="0" algn="ctr">
              <a:spcBef>
                <a:spcPts val="0"/>
              </a:spcBef>
              <a:spcAft>
                <a:spcPts val="0"/>
              </a:spcAft>
              <a:buSzPts val="6700"/>
              <a:buNone/>
              <a:defRPr sz="6700"/>
            </a:lvl7pPr>
            <a:lvl8pPr lvl="7" rtl="0" algn="ctr">
              <a:spcBef>
                <a:spcPts val="0"/>
              </a:spcBef>
              <a:spcAft>
                <a:spcPts val="0"/>
              </a:spcAft>
              <a:buSzPts val="6700"/>
              <a:buNone/>
              <a:defRPr sz="6700"/>
            </a:lvl8pPr>
            <a:lvl9pPr lvl="8" rtl="0" algn="ctr">
              <a:spcBef>
                <a:spcPts val="0"/>
              </a:spcBef>
              <a:spcAft>
                <a:spcPts val="0"/>
              </a:spcAft>
              <a:buSzPts val="6700"/>
              <a:buNone/>
              <a:defRPr sz="6700"/>
            </a:lvl9pPr>
          </a:lstStyle>
          <a:p/>
        </p:txBody>
      </p:sp>
      <p:sp>
        <p:nvSpPr>
          <p:cNvPr id="110" name="Google Shape;110;p13"/>
          <p:cNvSpPr txBox="1"/>
          <p:nvPr>
            <p:ph idx="5" type="subTitle"/>
          </p:nvPr>
        </p:nvSpPr>
        <p:spPr>
          <a:xfrm>
            <a:off x="9115627" y="10972300"/>
            <a:ext cx="6146400" cy="1292700"/>
          </a:xfrm>
          <a:prstGeom prst="rect">
            <a:avLst/>
          </a:prstGeom>
        </p:spPr>
        <p:txBody>
          <a:bodyPr anchorCtr="0" anchor="t" bIns="243750" lIns="243750" spcFirstLastPara="1" rIns="243750" wrap="square" tIns="243750">
            <a:noAutofit/>
          </a:bodyPr>
          <a:lstStyle>
            <a:lvl1pPr lvl="0" rtl="0" algn="ctr">
              <a:lnSpc>
                <a:spcPct val="100000"/>
              </a:lnSpc>
              <a:spcBef>
                <a:spcPts val="0"/>
              </a:spcBef>
              <a:spcAft>
                <a:spcPts val="0"/>
              </a:spcAft>
              <a:buSzPts val="3700"/>
              <a:buNone/>
              <a:defRPr sz="3700">
                <a:solidFill>
                  <a:schemeClr val="lt1"/>
                </a:solidFill>
              </a:defRPr>
            </a:lvl1pPr>
            <a:lvl2pPr lvl="1" rtl="0" algn="ctr">
              <a:lnSpc>
                <a:spcPct val="100000"/>
              </a:lnSpc>
              <a:spcBef>
                <a:spcPts val="0"/>
              </a:spcBef>
              <a:spcAft>
                <a:spcPts val="0"/>
              </a:spcAft>
              <a:buSzPts val="3700"/>
              <a:buNone/>
              <a:defRPr/>
            </a:lvl2pPr>
            <a:lvl3pPr lvl="2" rtl="0" algn="ctr">
              <a:lnSpc>
                <a:spcPct val="100000"/>
              </a:lnSpc>
              <a:spcBef>
                <a:spcPts val="0"/>
              </a:spcBef>
              <a:spcAft>
                <a:spcPts val="0"/>
              </a:spcAft>
              <a:buSzPts val="3700"/>
              <a:buNone/>
              <a:defRPr/>
            </a:lvl3pPr>
            <a:lvl4pPr lvl="3" rtl="0" algn="ctr">
              <a:lnSpc>
                <a:spcPct val="100000"/>
              </a:lnSpc>
              <a:spcBef>
                <a:spcPts val="0"/>
              </a:spcBef>
              <a:spcAft>
                <a:spcPts val="0"/>
              </a:spcAft>
              <a:buSzPts val="3700"/>
              <a:buNone/>
              <a:defRPr/>
            </a:lvl4pPr>
            <a:lvl5pPr lvl="4" rtl="0" algn="ctr">
              <a:lnSpc>
                <a:spcPct val="100000"/>
              </a:lnSpc>
              <a:spcBef>
                <a:spcPts val="0"/>
              </a:spcBef>
              <a:spcAft>
                <a:spcPts val="0"/>
              </a:spcAft>
              <a:buSzPts val="3700"/>
              <a:buNone/>
              <a:defRPr/>
            </a:lvl5pPr>
            <a:lvl6pPr lvl="5" rtl="0" algn="ctr">
              <a:lnSpc>
                <a:spcPct val="100000"/>
              </a:lnSpc>
              <a:spcBef>
                <a:spcPts val="0"/>
              </a:spcBef>
              <a:spcAft>
                <a:spcPts val="0"/>
              </a:spcAft>
              <a:buSzPts val="3700"/>
              <a:buNone/>
              <a:defRPr/>
            </a:lvl6pPr>
            <a:lvl7pPr lvl="6" rtl="0" algn="ctr">
              <a:lnSpc>
                <a:spcPct val="100000"/>
              </a:lnSpc>
              <a:spcBef>
                <a:spcPts val="0"/>
              </a:spcBef>
              <a:spcAft>
                <a:spcPts val="0"/>
              </a:spcAft>
              <a:buSzPts val="3700"/>
              <a:buNone/>
              <a:defRPr/>
            </a:lvl7pPr>
            <a:lvl8pPr lvl="7" rtl="0" algn="ctr">
              <a:lnSpc>
                <a:spcPct val="100000"/>
              </a:lnSpc>
              <a:spcBef>
                <a:spcPts val="0"/>
              </a:spcBef>
              <a:spcAft>
                <a:spcPts val="0"/>
              </a:spcAft>
              <a:buSzPts val="3700"/>
              <a:buNone/>
              <a:defRPr/>
            </a:lvl8pPr>
            <a:lvl9pPr lvl="8" rtl="0" algn="ctr">
              <a:lnSpc>
                <a:spcPct val="100000"/>
              </a:lnSpc>
              <a:spcBef>
                <a:spcPts val="0"/>
              </a:spcBef>
              <a:spcAft>
                <a:spcPts val="0"/>
              </a:spcAft>
              <a:buSzPts val="3700"/>
              <a:buNone/>
              <a:defRPr/>
            </a:lvl9pPr>
          </a:lstStyle>
          <a:p/>
        </p:txBody>
      </p:sp>
      <p:sp>
        <p:nvSpPr>
          <p:cNvPr id="111" name="Google Shape;111;p13"/>
          <p:cNvSpPr txBox="1"/>
          <p:nvPr>
            <p:ph idx="6" type="title"/>
          </p:nvPr>
        </p:nvSpPr>
        <p:spPr>
          <a:xfrm>
            <a:off x="9115627" y="4894000"/>
            <a:ext cx="6146400" cy="1407300"/>
          </a:xfrm>
          <a:prstGeom prst="rect">
            <a:avLst/>
          </a:prstGeom>
        </p:spPr>
        <p:txBody>
          <a:bodyPr anchorCtr="0" anchor="b" bIns="243750" lIns="243750" spcFirstLastPara="1" rIns="243750" wrap="square" tIns="243750">
            <a:noAutofit/>
          </a:bodyPr>
          <a:lstStyle>
            <a:lvl1pPr lvl="0" rtl="0" algn="ctr">
              <a:spcBef>
                <a:spcPts val="0"/>
              </a:spcBef>
              <a:spcAft>
                <a:spcPts val="0"/>
              </a:spcAft>
              <a:buSzPts val="6700"/>
              <a:buNone/>
              <a:defRPr sz="5300">
                <a:solidFill>
                  <a:schemeClr val="accent1"/>
                </a:solidFill>
              </a:defRPr>
            </a:lvl1pPr>
            <a:lvl2pPr lvl="1" rtl="0" algn="ctr">
              <a:spcBef>
                <a:spcPts val="0"/>
              </a:spcBef>
              <a:spcAft>
                <a:spcPts val="0"/>
              </a:spcAft>
              <a:buSzPts val="6700"/>
              <a:buNone/>
              <a:defRPr sz="6700"/>
            </a:lvl2pPr>
            <a:lvl3pPr lvl="2" rtl="0" algn="ctr">
              <a:spcBef>
                <a:spcPts val="0"/>
              </a:spcBef>
              <a:spcAft>
                <a:spcPts val="0"/>
              </a:spcAft>
              <a:buSzPts val="6700"/>
              <a:buNone/>
              <a:defRPr sz="6700"/>
            </a:lvl3pPr>
            <a:lvl4pPr lvl="3" rtl="0" algn="ctr">
              <a:spcBef>
                <a:spcPts val="0"/>
              </a:spcBef>
              <a:spcAft>
                <a:spcPts val="0"/>
              </a:spcAft>
              <a:buSzPts val="6700"/>
              <a:buNone/>
              <a:defRPr sz="6700"/>
            </a:lvl4pPr>
            <a:lvl5pPr lvl="4" rtl="0" algn="ctr">
              <a:spcBef>
                <a:spcPts val="0"/>
              </a:spcBef>
              <a:spcAft>
                <a:spcPts val="0"/>
              </a:spcAft>
              <a:buSzPts val="6700"/>
              <a:buNone/>
              <a:defRPr sz="6700"/>
            </a:lvl5pPr>
            <a:lvl6pPr lvl="5" rtl="0" algn="ctr">
              <a:spcBef>
                <a:spcPts val="0"/>
              </a:spcBef>
              <a:spcAft>
                <a:spcPts val="0"/>
              </a:spcAft>
              <a:buSzPts val="6700"/>
              <a:buNone/>
              <a:defRPr sz="6700"/>
            </a:lvl6pPr>
            <a:lvl7pPr lvl="6" rtl="0" algn="ctr">
              <a:spcBef>
                <a:spcPts val="0"/>
              </a:spcBef>
              <a:spcAft>
                <a:spcPts val="0"/>
              </a:spcAft>
              <a:buSzPts val="6700"/>
              <a:buNone/>
              <a:defRPr sz="6700"/>
            </a:lvl7pPr>
            <a:lvl8pPr lvl="7" rtl="0" algn="ctr">
              <a:spcBef>
                <a:spcPts val="0"/>
              </a:spcBef>
              <a:spcAft>
                <a:spcPts val="0"/>
              </a:spcAft>
              <a:buSzPts val="6700"/>
              <a:buNone/>
              <a:defRPr sz="6700"/>
            </a:lvl8pPr>
            <a:lvl9pPr lvl="8" rtl="0" algn="ctr">
              <a:spcBef>
                <a:spcPts val="0"/>
              </a:spcBef>
              <a:spcAft>
                <a:spcPts val="0"/>
              </a:spcAft>
              <a:buSzPts val="6700"/>
              <a:buNone/>
              <a:defRPr sz="6700"/>
            </a:lvl9pPr>
          </a:lstStyle>
          <a:p/>
        </p:txBody>
      </p:sp>
      <p:sp>
        <p:nvSpPr>
          <p:cNvPr id="112" name="Google Shape;112;p13"/>
          <p:cNvSpPr txBox="1"/>
          <p:nvPr>
            <p:ph idx="7" type="subTitle"/>
          </p:nvPr>
        </p:nvSpPr>
        <p:spPr>
          <a:xfrm>
            <a:off x="9115627" y="6051667"/>
            <a:ext cx="6146400" cy="1292700"/>
          </a:xfrm>
          <a:prstGeom prst="rect">
            <a:avLst/>
          </a:prstGeom>
        </p:spPr>
        <p:txBody>
          <a:bodyPr anchorCtr="0" anchor="t" bIns="243750" lIns="243750" spcFirstLastPara="1" rIns="243750" wrap="square" tIns="243750">
            <a:noAutofit/>
          </a:bodyPr>
          <a:lstStyle>
            <a:lvl1pPr lvl="0" rtl="0" algn="ctr">
              <a:lnSpc>
                <a:spcPct val="100000"/>
              </a:lnSpc>
              <a:spcBef>
                <a:spcPts val="0"/>
              </a:spcBef>
              <a:spcAft>
                <a:spcPts val="0"/>
              </a:spcAft>
              <a:buSzPts val="3700"/>
              <a:buNone/>
              <a:defRPr sz="3700">
                <a:solidFill>
                  <a:schemeClr val="lt1"/>
                </a:solidFill>
              </a:defRPr>
            </a:lvl1pPr>
            <a:lvl2pPr lvl="1" rtl="0" algn="ctr">
              <a:lnSpc>
                <a:spcPct val="100000"/>
              </a:lnSpc>
              <a:spcBef>
                <a:spcPts val="0"/>
              </a:spcBef>
              <a:spcAft>
                <a:spcPts val="0"/>
              </a:spcAft>
              <a:buSzPts val="3700"/>
              <a:buNone/>
              <a:defRPr/>
            </a:lvl2pPr>
            <a:lvl3pPr lvl="2" rtl="0" algn="ctr">
              <a:lnSpc>
                <a:spcPct val="100000"/>
              </a:lnSpc>
              <a:spcBef>
                <a:spcPts val="0"/>
              </a:spcBef>
              <a:spcAft>
                <a:spcPts val="0"/>
              </a:spcAft>
              <a:buSzPts val="3700"/>
              <a:buNone/>
              <a:defRPr/>
            </a:lvl3pPr>
            <a:lvl4pPr lvl="3" rtl="0" algn="ctr">
              <a:lnSpc>
                <a:spcPct val="100000"/>
              </a:lnSpc>
              <a:spcBef>
                <a:spcPts val="0"/>
              </a:spcBef>
              <a:spcAft>
                <a:spcPts val="0"/>
              </a:spcAft>
              <a:buSzPts val="3700"/>
              <a:buNone/>
              <a:defRPr/>
            </a:lvl4pPr>
            <a:lvl5pPr lvl="4" rtl="0" algn="ctr">
              <a:lnSpc>
                <a:spcPct val="100000"/>
              </a:lnSpc>
              <a:spcBef>
                <a:spcPts val="0"/>
              </a:spcBef>
              <a:spcAft>
                <a:spcPts val="0"/>
              </a:spcAft>
              <a:buSzPts val="3700"/>
              <a:buNone/>
              <a:defRPr/>
            </a:lvl5pPr>
            <a:lvl6pPr lvl="5" rtl="0" algn="ctr">
              <a:lnSpc>
                <a:spcPct val="100000"/>
              </a:lnSpc>
              <a:spcBef>
                <a:spcPts val="0"/>
              </a:spcBef>
              <a:spcAft>
                <a:spcPts val="0"/>
              </a:spcAft>
              <a:buSzPts val="3700"/>
              <a:buNone/>
              <a:defRPr/>
            </a:lvl6pPr>
            <a:lvl7pPr lvl="6" rtl="0" algn="ctr">
              <a:lnSpc>
                <a:spcPct val="100000"/>
              </a:lnSpc>
              <a:spcBef>
                <a:spcPts val="0"/>
              </a:spcBef>
              <a:spcAft>
                <a:spcPts val="0"/>
              </a:spcAft>
              <a:buSzPts val="3700"/>
              <a:buNone/>
              <a:defRPr/>
            </a:lvl7pPr>
            <a:lvl8pPr lvl="7" rtl="0" algn="ctr">
              <a:lnSpc>
                <a:spcPct val="100000"/>
              </a:lnSpc>
              <a:spcBef>
                <a:spcPts val="0"/>
              </a:spcBef>
              <a:spcAft>
                <a:spcPts val="0"/>
              </a:spcAft>
              <a:buSzPts val="3700"/>
              <a:buNone/>
              <a:defRPr/>
            </a:lvl8pPr>
            <a:lvl9pPr lvl="8" rtl="0" algn="ctr">
              <a:lnSpc>
                <a:spcPct val="100000"/>
              </a:lnSpc>
              <a:spcBef>
                <a:spcPts val="0"/>
              </a:spcBef>
              <a:spcAft>
                <a:spcPts val="0"/>
              </a:spcAft>
              <a:buSzPts val="3700"/>
              <a:buNone/>
              <a:defRPr/>
            </a:lvl9pPr>
          </a:lstStyle>
          <a:p/>
        </p:txBody>
      </p:sp>
      <p:sp>
        <p:nvSpPr>
          <p:cNvPr id="113" name="Google Shape;113;p13"/>
          <p:cNvSpPr txBox="1"/>
          <p:nvPr>
            <p:ph hasCustomPrompt="1" idx="8" type="title"/>
          </p:nvPr>
        </p:nvSpPr>
        <p:spPr>
          <a:xfrm>
            <a:off x="3773349" y="3586067"/>
            <a:ext cx="2402700" cy="1193700"/>
          </a:xfrm>
          <a:prstGeom prst="rect">
            <a:avLst/>
          </a:prstGeom>
        </p:spPr>
        <p:txBody>
          <a:bodyPr anchorCtr="0" anchor="ctr" bIns="243750" lIns="243750" spcFirstLastPara="1" rIns="243750" wrap="square" tIns="243750">
            <a:noAutofit/>
          </a:bodyPr>
          <a:lstStyle>
            <a:lvl1pPr lvl="0" rtl="0" algn="ctr">
              <a:spcBef>
                <a:spcPts val="0"/>
              </a:spcBef>
              <a:spcAft>
                <a:spcPts val="0"/>
              </a:spcAft>
              <a:buSzPts val="8000"/>
              <a:buNone/>
              <a:defRPr sz="80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r>
              <a:t>xx%</a:t>
            </a:r>
          </a:p>
        </p:txBody>
      </p:sp>
      <p:sp>
        <p:nvSpPr>
          <p:cNvPr id="114" name="Google Shape;114;p13"/>
          <p:cNvSpPr txBox="1"/>
          <p:nvPr>
            <p:ph hasCustomPrompt="1" idx="9" type="title"/>
          </p:nvPr>
        </p:nvSpPr>
        <p:spPr>
          <a:xfrm>
            <a:off x="10987539" y="8506733"/>
            <a:ext cx="2402700" cy="1193700"/>
          </a:xfrm>
          <a:prstGeom prst="rect">
            <a:avLst/>
          </a:prstGeom>
        </p:spPr>
        <p:txBody>
          <a:bodyPr anchorCtr="0" anchor="ctr" bIns="243750" lIns="243750" spcFirstLastPara="1" rIns="243750" wrap="square" tIns="243750">
            <a:noAutofit/>
          </a:bodyPr>
          <a:lstStyle>
            <a:lvl1pPr lvl="0" rtl="0" algn="ctr">
              <a:spcBef>
                <a:spcPts val="0"/>
              </a:spcBef>
              <a:spcAft>
                <a:spcPts val="0"/>
              </a:spcAft>
              <a:buSzPts val="8000"/>
              <a:buNone/>
              <a:defRPr sz="80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r>
              <a:t>xx%</a:t>
            </a:r>
          </a:p>
        </p:txBody>
      </p:sp>
      <p:sp>
        <p:nvSpPr>
          <p:cNvPr id="115" name="Google Shape;115;p13"/>
          <p:cNvSpPr txBox="1"/>
          <p:nvPr>
            <p:ph hasCustomPrompt="1" idx="13" type="title"/>
          </p:nvPr>
        </p:nvSpPr>
        <p:spPr>
          <a:xfrm>
            <a:off x="3773349" y="8506733"/>
            <a:ext cx="2402700" cy="1193700"/>
          </a:xfrm>
          <a:prstGeom prst="rect">
            <a:avLst/>
          </a:prstGeom>
        </p:spPr>
        <p:txBody>
          <a:bodyPr anchorCtr="0" anchor="ctr" bIns="243750" lIns="243750" spcFirstLastPara="1" rIns="243750" wrap="square" tIns="243750">
            <a:noAutofit/>
          </a:bodyPr>
          <a:lstStyle>
            <a:lvl1pPr lvl="0" rtl="0" algn="ctr">
              <a:spcBef>
                <a:spcPts val="0"/>
              </a:spcBef>
              <a:spcAft>
                <a:spcPts val="0"/>
              </a:spcAft>
              <a:buSzPts val="8000"/>
              <a:buNone/>
              <a:defRPr sz="80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r>
              <a:t>xx%</a:t>
            </a:r>
          </a:p>
        </p:txBody>
      </p:sp>
      <p:sp>
        <p:nvSpPr>
          <p:cNvPr id="116" name="Google Shape;116;p13"/>
          <p:cNvSpPr txBox="1"/>
          <p:nvPr>
            <p:ph hasCustomPrompt="1" idx="14" type="title"/>
          </p:nvPr>
        </p:nvSpPr>
        <p:spPr>
          <a:xfrm>
            <a:off x="10987539" y="3586067"/>
            <a:ext cx="2402700" cy="1193700"/>
          </a:xfrm>
          <a:prstGeom prst="rect">
            <a:avLst/>
          </a:prstGeom>
        </p:spPr>
        <p:txBody>
          <a:bodyPr anchorCtr="0" anchor="ctr" bIns="243750" lIns="243750" spcFirstLastPara="1" rIns="243750" wrap="square" tIns="243750">
            <a:noAutofit/>
          </a:bodyPr>
          <a:lstStyle>
            <a:lvl1pPr lvl="0" rtl="0" algn="ctr">
              <a:spcBef>
                <a:spcPts val="0"/>
              </a:spcBef>
              <a:spcAft>
                <a:spcPts val="0"/>
              </a:spcAft>
              <a:buSzPts val="8000"/>
              <a:buNone/>
              <a:defRPr sz="80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r>
              <a:t>xx%</a:t>
            </a:r>
          </a:p>
        </p:txBody>
      </p:sp>
      <p:sp>
        <p:nvSpPr>
          <p:cNvPr id="117" name="Google Shape;117;p13"/>
          <p:cNvSpPr txBox="1"/>
          <p:nvPr>
            <p:ph idx="15" type="title"/>
          </p:nvPr>
        </p:nvSpPr>
        <p:spPr>
          <a:xfrm>
            <a:off x="16329815" y="9814633"/>
            <a:ext cx="6146400" cy="1407300"/>
          </a:xfrm>
          <a:prstGeom prst="rect">
            <a:avLst/>
          </a:prstGeom>
          <a:noFill/>
        </p:spPr>
        <p:txBody>
          <a:bodyPr anchorCtr="0" anchor="b" bIns="243750" lIns="243750" spcFirstLastPara="1" rIns="243750" wrap="square" tIns="243750">
            <a:noAutofit/>
          </a:bodyPr>
          <a:lstStyle>
            <a:lvl1pPr lvl="0" rtl="0" algn="ctr">
              <a:spcBef>
                <a:spcPts val="0"/>
              </a:spcBef>
              <a:spcAft>
                <a:spcPts val="0"/>
              </a:spcAft>
              <a:buSzPts val="6700"/>
              <a:buNone/>
              <a:defRPr sz="5300">
                <a:solidFill>
                  <a:schemeClr val="accent1"/>
                </a:solidFill>
              </a:defRPr>
            </a:lvl1pPr>
            <a:lvl2pPr lvl="1" rtl="0" algn="ctr">
              <a:spcBef>
                <a:spcPts val="0"/>
              </a:spcBef>
              <a:spcAft>
                <a:spcPts val="0"/>
              </a:spcAft>
              <a:buSzPts val="6700"/>
              <a:buNone/>
              <a:defRPr sz="6700"/>
            </a:lvl2pPr>
            <a:lvl3pPr lvl="2" rtl="0" algn="ctr">
              <a:spcBef>
                <a:spcPts val="0"/>
              </a:spcBef>
              <a:spcAft>
                <a:spcPts val="0"/>
              </a:spcAft>
              <a:buSzPts val="6700"/>
              <a:buNone/>
              <a:defRPr sz="6700"/>
            </a:lvl3pPr>
            <a:lvl4pPr lvl="3" rtl="0" algn="ctr">
              <a:spcBef>
                <a:spcPts val="0"/>
              </a:spcBef>
              <a:spcAft>
                <a:spcPts val="0"/>
              </a:spcAft>
              <a:buSzPts val="6700"/>
              <a:buNone/>
              <a:defRPr sz="6700"/>
            </a:lvl4pPr>
            <a:lvl5pPr lvl="4" rtl="0" algn="ctr">
              <a:spcBef>
                <a:spcPts val="0"/>
              </a:spcBef>
              <a:spcAft>
                <a:spcPts val="0"/>
              </a:spcAft>
              <a:buSzPts val="6700"/>
              <a:buNone/>
              <a:defRPr sz="6700"/>
            </a:lvl5pPr>
            <a:lvl6pPr lvl="5" rtl="0" algn="ctr">
              <a:spcBef>
                <a:spcPts val="0"/>
              </a:spcBef>
              <a:spcAft>
                <a:spcPts val="0"/>
              </a:spcAft>
              <a:buSzPts val="6700"/>
              <a:buNone/>
              <a:defRPr sz="6700"/>
            </a:lvl6pPr>
            <a:lvl7pPr lvl="6" rtl="0" algn="ctr">
              <a:spcBef>
                <a:spcPts val="0"/>
              </a:spcBef>
              <a:spcAft>
                <a:spcPts val="0"/>
              </a:spcAft>
              <a:buSzPts val="6700"/>
              <a:buNone/>
              <a:defRPr sz="6700"/>
            </a:lvl7pPr>
            <a:lvl8pPr lvl="7" rtl="0" algn="ctr">
              <a:spcBef>
                <a:spcPts val="0"/>
              </a:spcBef>
              <a:spcAft>
                <a:spcPts val="0"/>
              </a:spcAft>
              <a:buSzPts val="6700"/>
              <a:buNone/>
              <a:defRPr sz="6700"/>
            </a:lvl8pPr>
            <a:lvl9pPr lvl="8" rtl="0" algn="ctr">
              <a:spcBef>
                <a:spcPts val="0"/>
              </a:spcBef>
              <a:spcAft>
                <a:spcPts val="0"/>
              </a:spcAft>
              <a:buSzPts val="6700"/>
              <a:buNone/>
              <a:defRPr sz="6700"/>
            </a:lvl9pPr>
          </a:lstStyle>
          <a:p/>
        </p:txBody>
      </p:sp>
      <p:sp>
        <p:nvSpPr>
          <p:cNvPr id="118" name="Google Shape;118;p13"/>
          <p:cNvSpPr txBox="1"/>
          <p:nvPr>
            <p:ph idx="16" type="subTitle"/>
          </p:nvPr>
        </p:nvSpPr>
        <p:spPr>
          <a:xfrm>
            <a:off x="16329815" y="10972300"/>
            <a:ext cx="6146400" cy="1292700"/>
          </a:xfrm>
          <a:prstGeom prst="rect">
            <a:avLst/>
          </a:prstGeom>
        </p:spPr>
        <p:txBody>
          <a:bodyPr anchorCtr="0" anchor="t" bIns="243750" lIns="243750" spcFirstLastPara="1" rIns="243750" wrap="square" tIns="243750">
            <a:noAutofit/>
          </a:bodyPr>
          <a:lstStyle>
            <a:lvl1pPr lvl="0" rtl="0" algn="ctr">
              <a:lnSpc>
                <a:spcPct val="100000"/>
              </a:lnSpc>
              <a:spcBef>
                <a:spcPts val="0"/>
              </a:spcBef>
              <a:spcAft>
                <a:spcPts val="0"/>
              </a:spcAft>
              <a:buSzPts val="3700"/>
              <a:buNone/>
              <a:defRPr sz="3700">
                <a:solidFill>
                  <a:schemeClr val="lt1"/>
                </a:solidFill>
              </a:defRPr>
            </a:lvl1pPr>
            <a:lvl2pPr lvl="1" rtl="0" algn="ctr">
              <a:lnSpc>
                <a:spcPct val="100000"/>
              </a:lnSpc>
              <a:spcBef>
                <a:spcPts val="0"/>
              </a:spcBef>
              <a:spcAft>
                <a:spcPts val="0"/>
              </a:spcAft>
              <a:buSzPts val="3700"/>
              <a:buNone/>
              <a:defRPr/>
            </a:lvl2pPr>
            <a:lvl3pPr lvl="2" rtl="0" algn="ctr">
              <a:lnSpc>
                <a:spcPct val="100000"/>
              </a:lnSpc>
              <a:spcBef>
                <a:spcPts val="0"/>
              </a:spcBef>
              <a:spcAft>
                <a:spcPts val="0"/>
              </a:spcAft>
              <a:buSzPts val="3700"/>
              <a:buNone/>
              <a:defRPr/>
            </a:lvl3pPr>
            <a:lvl4pPr lvl="3" rtl="0" algn="ctr">
              <a:lnSpc>
                <a:spcPct val="100000"/>
              </a:lnSpc>
              <a:spcBef>
                <a:spcPts val="0"/>
              </a:spcBef>
              <a:spcAft>
                <a:spcPts val="0"/>
              </a:spcAft>
              <a:buSzPts val="3700"/>
              <a:buNone/>
              <a:defRPr/>
            </a:lvl4pPr>
            <a:lvl5pPr lvl="4" rtl="0" algn="ctr">
              <a:lnSpc>
                <a:spcPct val="100000"/>
              </a:lnSpc>
              <a:spcBef>
                <a:spcPts val="0"/>
              </a:spcBef>
              <a:spcAft>
                <a:spcPts val="0"/>
              </a:spcAft>
              <a:buSzPts val="3700"/>
              <a:buNone/>
              <a:defRPr/>
            </a:lvl5pPr>
            <a:lvl6pPr lvl="5" rtl="0" algn="ctr">
              <a:lnSpc>
                <a:spcPct val="100000"/>
              </a:lnSpc>
              <a:spcBef>
                <a:spcPts val="0"/>
              </a:spcBef>
              <a:spcAft>
                <a:spcPts val="0"/>
              </a:spcAft>
              <a:buSzPts val="3700"/>
              <a:buNone/>
              <a:defRPr/>
            </a:lvl6pPr>
            <a:lvl7pPr lvl="6" rtl="0" algn="ctr">
              <a:lnSpc>
                <a:spcPct val="100000"/>
              </a:lnSpc>
              <a:spcBef>
                <a:spcPts val="0"/>
              </a:spcBef>
              <a:spcAft>
                <a:spcPts val="0"/>
              </a:spcAft>
              <a:buSzPts val="3700"/>
              <a:buNone/>
              <a:defRPr/>
            </a:lvl7pPr>
            <a:lvl8pPr lvl="7" rtl="0" algn="ctr">
              <a:lnSpc>
                <a:spcPct val="100000"/>
              </a:lnSpc>
              <a:spcBef>
                <a:spcPts val="0"/>
              </a:spcBef>
              <a:spcAft>
                <a:spcPts val="0"/>
              </a:spcAft>
              <a:buSzPts val="3700"/>
              <a:buNone/>
              <a:defRPr/>
            </a:lvl8pPr>
            <a:lvl9pPr lvl="8" rtl="0" algn="ctr">
              <a:lnSpc>
                <a:spcPct val="100000"/>
              </a:lnSpc>
              <a:spcBef>
                <a:spcPts val="0"/>
              </a:spcBef>
              <a:spcAft>
                <a:spcPts val="0"/>
              </a:spcAft>
              <a:buSzPts val="3700"/>
              <a:buNone/>
              <a:defRPr/>
            </a:lvl9pPr>
          </a:lstStyle>
          <a:p/>
        </p:txBody>
      </p:sp>
      <p:sp>
        <p:nvSpPr>
          <p:cNvPr id="119" name="Google Shape;119;p13"/>
          <p:cNvSpPr txBox="1"/>
          <p:nvPr>
            <p:ph idx="17" type="title"/>
          </p:nvPr>
        </p:nvSpPr>
        <p:spPr>
          <a:xfrm>
            <a:off x="16329815" y="4894000"/>
            <a:ext cx="6146400" cy="1407300"/>
          </a:xfrm>
          <a:prstGeom prst="rect">
            <a:avLst/>
          </a:prstGeom>
        </p:spPr>
        <p:txBody>
          <a:bodyPr anchorCtr="0" anchor="b" bIns="243750" lIns="243750" spcFirstLastPara="1" rIns="243750" wrap="square" tIns="243750">
            <a:noAutofit/>
          </a:bodyPr>
          <a:lstStyle>
            <a:lvl1pPr lvl="0" rtl="0" algn="ctr">
              <a:spcBef>
                <a:spcPts val="0"/>
              </a:spcBef>
              <a:spcAft>
                <a:spcPts val="0"/>
              </a:spcAft>
              <a:buSzPts val="6700"/>
              <a:buNone/>
              <a:defRPr sz="5300">
                <a:solidFill>
                  <a:schemeClr val="accent1"/>
                </a:solidFill>
              </a:defRPr>
            </a:lvl1pPr>
            <a:lvl2pPr lvl="1" rtl="0" algn="ctr">
              <a:spcBef>
                <a:spcPts val="0"/>
              </a:spcBef>
              <a:spcAft>
                <a:spcPts val="0"/>
              </a:spcAft>
              <a:buSzPts val="6700"/>
              <a:buNone/>
              <a:defRPr sz="6700"/>
            </a:lvl2pPr>
            <a:lvl3pPr lvl="2" rtl="0" algn="ctr">
              <a:spcBef>
                <a:spcPts val="0"/>
              </a:spcBef>
              <a:spcAft>
                <a:spcPts val="0"/>
              </a:spcAft>
              <a:buSzPts val="6700"/>
              <a:buNone/>
              <a:defRPr sz="6700"/>
            </a:lvl3pPr>
            <a:lvl4pPr lvl="3" rtl="0" algn="ctr">
              <a:spcBef>
                <a:spcPts val="0"/>
              </a:spcBef>
              <a:spcAft>
                <a:spcPts val="0"/>
              </a:spcAft>
              <a:buSzPts val="6700"/>
              <a:buNone/>
              <a:defRPr sz="6700"/>
            </a:lvl4pPr>
            <a:lvl5pPr lvl="4" rtl="0" algn="ctr">
              <a:spcBef>
                <a:spcPts val="0"/>
              </a:spcBef>
              <a:spcAft>
                <a:spcPts val="0"/>
              </a:spcAft>
              <a:buSzPts val="6700"/>
              <a:buNone/>
              <a:defRPr sz="6700"/>
            </a:lvl5pPr>
            <a:lvl6pPr lvl="5" rtl="0" algn="ctr">
              <a:spcBef>
                <a:spcPts val="0"/>
              </a:spcBef>
              <a:spcAft>
                <a:spcPts val="0"/>
              </a:spcAft>
              <a:buSzPts val="6700"/>
              <a:buNone/>
              <a:defRPr sz="6700"/>
            </a:lvl6pPr>
            <a:lvl7pPr lvl="6" rtl="0" algn="ctr">
              <a:spcBef>
                <a:spcPts val="0"/>
              </a:spcBef>
              <a:spcAft>
                <a:spcPts val="0"/>
              </a:spcAft>
              <a:buSzPts val="6700"/>
              <a:buNone/>
              <a:defRPr sz="6700"/>
            </a:lvl7pPr>
            <a:lvl8pPr lvl="7" rtl="0" algn="ctr">
              <a:spcBef>
                <a:spcPts val="0"/>
              </a:spcBef>
              <a:spcAft>
                <a:spcPts val="0"/>
              </a:spcAft>
              <a:buSzPts val="6700"/>
              <a:buNone/>
              <a:defRPr sz="6700"/>
            </a:lvl8pPr>
            <a:lvl9pPr lvl="8" rtl="0" algn="ctr">
              <a:spcBef>
                <a:spcPts val="0"/>
              </a:spcBef>
              <a:spcAft>
                <a:spcPts val="0"/>
              </a:spcAft>
              <a:buSzPts val="6700"/>
              <a:buNone/>
              <a:defRPr sz="6700"/>
            </a:lvl9pPr>
          </a:lstStyle>
          <a:p/>
        </p:txBody>
      </p:sp>
      <p:sp>
        <p:nvSpPr>
          <p:cNvPr id="120" name="Google Shape;120;p13"/>
          <p:cNvSpPr txBox="1"/>
          <p:nvPr>
            <p:ph idx="18" type="subTitle"/>
          </p:nvPr>
        </p:nvSpPr>
        <p:spPr>
          <a:xfrm>
            <a:off x="16329815" y="6051667"/>
            <a:ext cx="6146400" cy="1292700"/>
          </a:xfrm>
          <a:prstGeom prst="rect">
            <a:avLst/>
          </a:prstGeom>
        </p:spPr>
        <p:txBody>
          <a:bodyPr anchorCtr="0" anchor="t" bIns="243750" lIns="243750" spcFirstLastPara="1" rIns="243750" wrap="square" tIns="243750">
            <a:noAutofit/>
          </a:bodyPr>
          <a:lstStyle>
            <a:lvl1pPr lvl="0" rtl="0" algn="ctr">
              <a:lnSpc>
                <a:spcPct val="100000"/>
              </a:lnSpc>
              <a:spcBef>
                <a:spcPts val="0"/>
              </a:spcBef>
              <a:spcAft>
                <a:spcPts val="0"/>
              </a:spcAft>
              <a:buSzPts val="3700"/>
              <a:buNone/>
              <a:defRPr sz="3700">
                <a:solidFill>
                  <a:schemeClr val="lt1"/>
                </a:solidFill>
              </a:defRPr>
            </a:lvl1pPr>
            <a:lvl2pPr lvl="1" rtl="0" algn="ctr">
              <a:lnSpc>
                <a:spcPct val="100000"/>
              </a:lnSpc>
              <a:spcBef>
                <a:spcPts val="0"/>
              </a:spcBef>
              <a:spcAft>
                <a:spcPts val="0"/>
              </a:spcAft>
              <a:buSzPts val="3700"/>
              <a:buNone/>
              <a:defRPr/>
            </a:lvl2pPr>
            <a:lvl3pPr lvl="2" rtl="0" algn="ctr">
              <a:lnSpc>
                <a:spcPct val="100000"/>
              </a:lnSpc>
              <a:spcBef>
                <a:spcPts val="0"/>
              </a:spcBef>
              <a:spcAft>
                <a:spcPts val="0"/>
              </a:spcAft>
              <a:buSzPts val="3700"/>
              <a:buNone/>
              <a:defRPr/>
            </a:lvl3pPr>
            <a:lvl4pPr lvl="3" rtl="0" algn="ctr">
              <a:lnSpc>
                <a:spcPct val="100000"/>
              </a:lnSpc>
              <a:spcBef>
                <a:spcPts val="0"/>
              </a:spcBef>
              <a:spcAft>
                <a:spcPts val="0"/>
              </a:spcAft>
              <a:buSzPts val="3700"/>
              <a:buNone/>
              <a:defRPr/>
            </a:lvl4pPr>
            <a:lvl5pPr lvl="4" rtl="0" algn="ctr">
              <a:lnSpc>
                <a:spcPct val="100000"/>
              </a:lnSpc>
              <a:spcBef>
                <a:spcPts val="0"/>
              </a:spcBef>
              <a:spcAft>
                <a:spcPts val="0"/>
              </a:spcAft>
              <a:buSzPts val="3700"/>
              <a:buNone/>
              <a:defRPr/>
            </a:lvl5pPr>
            <a:lvl6pPr lvl="5" rtl="0" algn="ctr">
              <a:lnSpc>
                <a:spcPct val="100000"/>
              </a:lnSpc>
              <a:spcBef>
                <a:spcPts val="0"/>
              </a:spcBef>
              <a:spcAft>
                <a:spcPts val="0"/>
              </a:spcAft>
              <a:buSzPts val="3700"/>
              <a:buNone/>
              <a:defRPr/>
            </a:lvl6pPr>
            <a:lvl7pPr lvl="6" rtl="0" algn="ctr">
              <a:lnSpc>
                <a:spcPct val="100000"/>
              </a:lnSpc>
              <a:spcBef>
                <a:spcPts val="0"/>
              </a:spcBef>
              <a:spcAft>
                <a:spcPts val="0"/>
              </a:spcAft>
              <a:buSzPts val="3700"/>
              <a:buNone/>
              <a:defRPr/>
            </a:lvl7pPr>
            <a:lvl8pPr lvl="7" rtl="0" algn="ctr">
              <a:lnSpc>
                <a:spcPct val="100000"/>
              </a:lnSpc>
              <a:spcBef>
                <a:spcPts val="0"/>
              </a:spcBef>
              <a:spcAft>
                <a:spcPts val="0"/>
              </a:spcAft>
              <a:buSzPts val="3700"/>
              <a:buNone/>
              <a:defRPr/>
            </a:lvl8pPr>
            <a:lvl9pPr lvl="8" rtl="0" algn="ctr">
              <a:lnSpc>
                <a:spcPct val="100000"/>
              </a:lnSpc>
              <a:spcBef>
                <a:spcPts val="0"/>
              </a:spcBef>
              <a:spcAft>
                <a:spcPts val="0"/>
              </a:spcAft>
              <a:buSzPts val="3700"/>
              <a:buNone/>
              <a:defRPr/>
            </a:lvl9pPr>
          </a:lstStyle>
          <a:p/>
        </p:txBody>
      </p:sp>
      <p:sp>
        <p:nvSpPr>
          <p:cNvPr id="121" name="Google Shape;121;p13"/>
          <p:cNvSpPr txBox="1"/>
          <p:nvPr>
            <p:ph hasCustomPrompt="1" idx="19" type="title"/>
          </p:nvPr>
        </p:nvSpPr>
        <p:spPr>
          <a:xfrm>
            <a:off x="18201727" y="8506733"/>
            <a:ext cx="2402700" cy="1193700"/>
          </a:xfrm>
          <a:prstGeom prst="rect">
            <a:avLst/>
          </a:prstGeom>
        </p:spPr>
        <p:txBody>
          <a:bodyPr anchorCtr="0" anchor="ctr" bIns="243750" lIns="243750" spcFirstLastPara="1" rIns="243750" wrap="square" tIns="243750">
            <a:noAutofit/>
          </a:bodyPr>
          <a:lstStyle>
            <a:lvl1pPr lvl="0" rtl="0" algn="ctr">
              <a:spcBef>
                <a:spcPts val="0"/>
              </a:spcBef>
              <a:spcAft>
                <a:spcPts val="0"/>
              </a:spcAft>
              <a:buSzPts val="8000"/>
              <a:buNone/>
              <a:defRPr sz="80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r>
              <a:t>xx%</a:t>
            </a:r>
          </a:p>
        </p:txBody>
      </p:sp>
      <p:sp>
        <p:nvSpPr>
          <p:cNvPr id="122" name="Google Shape;122;p13"/>
          <p:cNvSpPr txBox="1"/>
          <p:nvPr>
            <p:ph hasCustomPrompt="1" idx="20" type="title"/>
          </p:nvPr>
        </p:nvSpPr>
        <p:spPr>
          <a:xfrm>
            <a:off x="18201727" y="3586067"/>
            <a:ext cx="2402700" cy="1193700"/>
          </a:xfrm>
          <a:prstGeom prst="rect">
            <a:avLst/>
          </a:prstGeom>
        </p:spPr>
        <p:txBody>
          <a:bodyPr anchorCtr="0" anchor="ctr" bIns="243750" lIns="243750" spcFirstLastPara="1" rIns="243750" wrap="square" tIns="243750">
            <a:noAutofit/>
          </a:bodyPr>
          <a:lstStyle>
            <a:lvl1pPr lvl="0" rtl="0" algn="ctr">
              <a:spcBef>
                <a:spcPts val="0"/>
              </a:spcBef>
              <a:spcAft>
                <a:spcPts val="0"/>
              </a:spcAft>
              <a:buSzPts val="8000"/>
              <a:buNone/>
              <a:defRPr sz="80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r>
              <a:t>xx%</a:t>
            </a:r>
          </a:p>
        </p:txBody>
      </p:sp>
      <p:pic>
        <p:nvPicPr>
          <p:cNvPr id="123" name="Google Shape;123;p13"/>
          <p:cNvPicPr preferRelativeResize="0"/>
          <p:nvPr/>
        </p:nvPicPr>
        <p:blipFill>
          <a:blip r:embed="rId3">
            <a:alphaModFix amt="75000"/>
          </a:blip>
          <a:stretch>
            <a:fillRect/>
          </a:stretch>
        </p:blipFill>
        <p:spPr>
          <a:xfrm rot="-5400000">
            <a:off x="-3673044" y="6055395"/>
            <a:ext cx="12949356" cy="8017447"/>
          </a:xfrm>
          <a:prstGeom prst="rect">
            <a:avLst/>
          </a:prstGeom>
          <a:noFill/>
          <a:ln>
            <a:noFill/>
          </a:ln>
        </p:spPr>
      </p:pic>
      <p:pic>
        <p:nvPicPr>
          <p:cNvPr id="124" name="Google Shape;124;p13"/>
          <p:cNvPicPr preferRelativeResize="0"/>
          <p:nvPr/>
        </p:nvPicPr>
        <p:blipFill>
          <a:blip r:embed="rId3">
            <a:alphaModFix amt="75000"/>
          </a:blip>
          <a:stretch>
            <a:fillRect/>
          </a:stretch>
        </p:blipFill>
        <p:spPr>
          <a:xfrm rot="5400000">
            <a:off x="14306513" y="220591"/>
            <a:ext cx="13584655" cy="8410812"/>
          </a:xfrm>
          <a:prstGeom prst="rect">
            <a:avLst/>
          </a:prstGeom>
          <a:noFill/>
          <a:ln>
            <a:noFill/>
          </a:ln>
        </p:spPr>
      </p:pic>
      <p:sp>
        <p:nvSpPr>
          <p:cNvPr id="125" name="Google Shape;125;p13"/>
          <p:cNvSpPr txBox="1"/>
          <p:nvPr>
            <p:ph idx="21" type="title"/>
          </p:nvPr>
        </p:nvSpPr>
        <p:spPr>
          <a:xfrm>
            <a:off x="1914567" y="1440000"/>
            <a:ext cx="20543400" cy="1527300"/>
          </a:xfrm>
          <a:prstGeom prst="rect">
            <a:avLst/>
          </a:prstGeom>
        </p:spPr>
        <p:txBody>
          <a:bodyPr anchorCtr="0" anchor="ctr" bIns="243750" lIns="243750" spcFirstLastPara="1" rIns="243750" wrap="square" tIns="243750">
            <a:noAutofit/>
          </a:bodyPr>
          <a:lstStyle>
            <a:lvl1pPr lvl="0" rtl="0" algn="ctr">
              <a:spcBef>
                <a:spcPts val="0"/>
              </a:spcBef>
              <a:spcAft>
                <a:spcPts val="0"/>
              </a:spcAft>
              <a:buSzPts val="7500"/>
              <a:buNone/>
              <a:defRPr/>
            </a:lvl1pPr>
            <a:lvl2pPr lvl="1" rtl="0">
              <a:spcBef>
                <a:spcPts val="0"/>
              </a:spcBef>
              <a:spcAft>
                <a:spcPts val="0"/>
              </a:spcAft>
              <a:buSzPts val="7500"/>
              <a:buNone/>
              <a:defRPr/>
            </a:lvl2pPr>
            <a:lvl3pPr lvl="2" rtl="0">
              <a:spcBef>
                <a:spcPts val="0"/>
              </a:spcBef>
              <a:spcAft>
                <a:spcPts val="0"/>
              </a:spcAft>
              <a:buSzPts val="7500"/>
              <a:buNone/>
              <a:defRPr/>
            </a:lvl3pPr>
            <a:lvl4pPr lvl="3" rtl="0">
              <a:spcBef>
                <a:spcPts val="0"/>
              </a:spcBef>
              <a:spcAft>
                <a:spcPts val="0"/>
              </a:spcAft>
              <a:buSzPts val="7500"/>
              <a:buNone/>
              <a:defRPr/>
            </a:lvl4pPr>
            <a:lvl5pPr lvl="4" rtl="0">
              <a:spcBef>
                <a:spcPts val="0"/>
              </a:spcBef>
              <a:spcAft>
                <a:spcPts val="0"/>
              </a:spcAft>
              <a:buSzPts val="7500"/>
              <a:buNone/>
              <a:defRPr/>
            </a:lvl5pPr>
            <a:lvl6pPr lvl="5" rtl="0">
              <a:spcBef>
                <a:spcPts val="0"/>
              </a:spcBef>
              <a:spcAft>
                <a:spcPts val="0"/>
              </a:spcAft>
              <a:buSzPts val="7500"/>
              <a:buNone/>
              <a:defRPr/>
            </a:lvl6pPr>
            <a:lvl7pPr lvl="6" rtl="0">
              <a:spcBef>
                <a:spcPts val="0"/>
              </a:spcBef>
              <a:spcAft>
                <a:spcPts val="0"/>
              </a:spcAft>
              <a:buSzPts val="7500"/>
              <a:buNone/>
              <a:defRPr/>
            </a:lvl7pPr>
            <a:lvl8pPr lvl="7" rtl="0">
              <a:spcBef>
                <a:spcPts val="0"/>
              </a:spcBef>
              <a:spcAft>
                <a:spcPts val="0"/>
              </a:spcAft>
              <a:buSzPts val="7500"/>
              <a:buNone/>
              <a:defRPr/>
            </a:lvl8pPr>
            <a:lvl9pPr lvl="8" rtl="0">
              <a:spcBef>
                <a:spcPts val="0"/>
              </a:spcBef>
              <a:spcAft>
                <a:spcPts val="0"/>
              </a:spcAft>
              <a:buSzPts val="75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
    <p:spTree>
      <p:nvGrpSpPr>
        <p:cNvPr id="126" name="Shape 126"/>
        <p:cNvGrpSpPr/>
        <p:nvPr/>
      </p:nvGrpSpPr>
      <p:grpSpPr>
        <a:xfrm>
          <a:off x="0" y="0"/>
          <a:ext cx="0" cy="0"/>
          <a:chOff x="0" y="0"/>
          <a:chExt cx="0" cy="0"/>
        </a:xfrm>
      </p:grpSpPr>
      <p:pic>
        <p:nvPicPr>
          <p:cNvPr id="127" name="Google Shape;127;p14"/>
          <p:cNvPicPr preferRelativeResize="0"/>
          <p:nvPr/>
        </p:nvPicPr>
        <p:blipFill rotWithShape="1">
          <a:blip r:embed="rId2">
            <a:alphaModFix/>
          </a:blip>
          <a:srcRect b="17753" l="0" r="0" t="1620"/>
          <a:stretch/>
        </p:blipFill>
        <p:spPr>
          <a:xfrm>
            <a:off x="-484407" y="-685800"/>
            <a:ext cx="25725435" cy="15112994"/>
          </a:xfrm>
          <a:prstGeom prst="rect">
            <a:avLst/>
          </a:prstGeom>
          <a:noFill/>
          <a:ln>
            <a:noFill/>
          </a:ln>
        </p:spPr>
      </p:pic>
      <p:sp>
        <p:nvSpPr>
          <p:cNvPr id="128" name="Google Shape;128;p14"/>
          <p:cNvSpPr/>
          <p:nvPr/>
        </p:nvSpPr>
        <p:spPr>
          <a:xfrm rot="-5400000">
            <a:off x="5361150" y="-5690383"/>
            <a:ext cx="14177700" cy="249000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129" name="Google Shape;129;p14"/>
          <p:cNvSpPr/>
          <p:nvPr/>
        </p:nvSpPr>
        <p:spPr>
          <a:xfrm rot="10800000">
            <a:off x="-990264" y="-227900"/>
            <a:ext cx="2386500" cy="141471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130" name="Google Shape;130;p14"/>
          <p:cNvSpPr/>
          <p:nvPr/>
        </p:nvSpPr>
        <p:spPr>
          <a:xfrm>
            <a:off x="23299931" y="-313933"/>
            <a:ext cx="2082600" cy="141471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131" name="Google Shape;131;p14"/>
          <p:cNvSpPr txBox="1"/>
          <p:nvPr>
            <p:ph type="title"/>
          </p:nvPr>
        </p:nvSpPr>
        <p:spPr>
          <a:xfrm>
            <a:off x="3961698" y="8181994"/>
            <a:ext cx="16455000" cy="1190400"/>
          </a:xfrm>
          <a:prstGeom prst="rect">
            <a:avLst/>
          </a:prstGeom>
        </p:spPr>
        <p:txBody>
          <a:bodyPr anchorCtr="0" anchor="t" bIns="243750" lIns="243750" spcFirstLastPara="1" rIns="243750" wrap="square" tIns="243750">
            <a:noAutofit/>
          </a:bodyPr>
          <a:lstStyle>
            <a:lvl1pPr lvl="0" rtl="0" algn="r">
              <a:spcBef>
                <a:spcPts val="0"/>
              </a:spcBef>
              <a:spcAft>
                <a:spcPts val="0"/>
              </a:spcAft>
              <a:buSzPts val="6700"/>
              <a:buNone/>
              <a:defRPr sz="5900">
                <a:solidFill>
                  <a:schemeClr val="accent1"/>
                </a:solidFill>
              </a:defRPr>
            </a:lvl1pPr>
            <a:lvl2pPr lvl="1" rtl="0" algn="ctr">
              <a:spcBef>
                <a:spcPts val="0"/>
              </a:spcBef>
              <a:spcAft>
                <a:spcPts val="0"/>
              </a:spcAft>
              <a:buClr>
                <a:schemeClr val="lt1"/>
              </a:buClr>
              <a:buSzPts val="8000"/>
              <a:buNone/>
              <a:defRPr sz="8000">
                <a:solidFill>
                  <a:schemeClr val="lt1"/>
                </a:solidFill>
              </a:defRPr>
            </a:lvl2pPr>
            <a:lvl3pPr lvl="2" rtl="0" algn="ctr">
              <a:spcBef>
                <a:spcPts val="0"/>
              </a:spcBef>
              <a:spcAft>
                <a:spcPts val="0"/>
              </a:spcAft>
              <a:buClr>
                <a:schemeClr val="lt1"/>
              </a:buClr>
              <a:buSzPts val="8000"/>
              <a:buNone/>
              <a:defRPr sz="8000">
                <a:solidFill>
                  <a:schemeClr val="lt1"/>
                </a:solidFill>
              </a:defRPr>
            </a:lvl3pPr>
            <a:lvl4pPr lvl="3" rtl="0" algn="ctr">
              <a:spcBef>
                <a:spcPts val="0"/>
              </a:spcBef>
              <a:spcAft>
                <a:spcPts val="0"/>
              </a:spcAft>
              <a:buClr>
                <a:schemeClr val="lt1"/>
              </a:buClr>
              <a:buSzPts val="8000"/>
              <a:buNone/>
              <a:defRPr sz="8000">
                <a:solidFill>
                  <a:schemeClr val="lt1"/>
                </a:solidFill>
              </a:defRPr>
            </a:lvl4pPr>
            <a:lvl5pPr lvl="4" rtl="0" algn="ctr">
              <a:spcBef>
                <a:spcPts val="0"/>
              </a:spcBef>
              <a:spcAft>
                <a:spcPts val="0"/>
              </a:spcAft>
              <a:buClr>
                <a:schemeClr val="lt1"/>
              </a:buClr>
              <a:buSzPts val="8000"/>
              <a:buNone/>
              <a:defRPr sz="8000">
                <a:solidFill>
                  <a:schemeClr val="lt1"/>
                </a:solidFill>
              </a:defRPr>
            </a:lvl5pPr>
            <a:lvl6pPr lvl="5" rtl="0" algn="ctr">
              <a:spcBef>
                <a:spcPts val="0"/>
              </a:spcBef>
              <a:spcAft>
                <a:spcPts val="0"/>
              </a:spcAft>
              <a:buClr>
                <a:schemeClr val="lt1"/>
              </a:buClr>
              <a:buSzPts val="8000"/>
              <a:buNone/>
              <a:defRPr sz="8000">
                <a:solidFill>
                  <a:schemeClr val="lt1"/>
                </a:solidFill>
              </a:defRPr>
            </a:lvl6pPr>
            <a:lvl7pPr lvl="6" rtl="0" algn="ctr">
              <a:spcBef>
                <a:spcPts val="0"/>
              </a:spcBef>
              <a:spcAft>
                <a:spcPts val="0"/>
              </a:spcAft>
              <a:buClr>
                <a:schemeClr val="lt1"/>
              </a:buClr>
              <a:buSzPts val="8000"/>
              <a:buNone/>
              <a:defRPr sz="8000">
                <a:solidFill>
                  <a:schemeClr val="lt1"/>
                </a:solidFill>
              </a:defRPr>
            </a:lvl7pPr>
            <a:lvl8pPr lvl="7" rtl="0" algn="ctr">
              <a:spcBef>
                <a:spcPts val="0"/>
              </a:spcBef>
              <a:spcAft>
                <a:spcPts val="0"/>
              </a:spcAft>
              <a:buClr>
                <a:schemeClr val="lt1"/>
              </a:buClr>
              <a:buSzPts val="8000"/>
              <a:buNone/>
              <a:defRPr sz="8000">
                <a:solidFill>
                  <a:schemeClr val="lt1"/>
                </a:solidFill>
              </a:defRPr>
            </a:lvl8pPr>
            <a:lvl9pPr lvl="8" rtl="0" algn="ctr">
              <a:spcBef>
                <a:spcPts val="0"/>
              </a:spcBef>
              <a:spcAft>
                <a:spcPts val="0"/>
              </a:spcAft>
              <a:buClr>
                <a:schemeClr val="lt1"/>
              </a:buClr>
              <a:buSzPts val="8000"/>
              <a:buNone/>
              <a:defRPr sz="8000">
                <a:solidFill>
                  <a:schemeClr val="lt1"/>
                </a:solidFill>
              </a:defRPr>
            </a:lvl9pPr>
          </a:lstStyle>
          <a:p/>
        </p:txBody>
      </p:sp>
      <p:sp>
        <p:nvSpPr>
          <p:cNvPr id="132" name="Google Shape;132;p14"/>
          <p:cNvSpPr txBox="1"/>
          <p:nvPr>
            <p:ph idx="1" type="subTitle"/>
          </p:nvPr>
        </p:nvSpPr>
        <p:spPr>
          <a:xfrm>
            <a:off x="3961102" y="4343633"/>
            <a:ext cx="16455000" cy="3995100"/>
          </a:xfrm>
          <a:prstGeom prst="rect">
            <a:avLst/>
          </a:prstGeom>
          <a:noFill/>
        </p:spPr>
        <p:txBody>
          <a:bodyPr anchorCtr="0" anchor="b" bIns="243750" lIns="243750" spcFirstLastPara="1" rIns="243750" wrap="square" tIns="243750">
            <a:noAutofit/>
          </a:bodyPr>
          <a:lstStyle>
            <a:lvl1pPr lvl="0" rtl="0" algn="r">
              <a:lnSpc>
                <a:spcPct val="100000"/>
              </a:lnSpc>
              <a:spcBef>
                <a:spcPts val="0"/>
              </a:spcBef>
              <a:spcAft>
                <a:spcPts val="0"/>
              </a:spcAft>
              <a:buClr>
                <a:schemeClr val="lt1"/>
              </a:buClr>
              <a:buSzPts val="6700"/>
              <a:buNone/>
              <a:defRPr sz="6900">
                <a:solidFill>
                  <a:schemeClr val="lt1"/>
                </a:solidFill>
              </a:defRPr>
            </a:lvl1pPr>
            <a:lvl2pPr lvl="1" rtl="0" algn="ctr">
              <a:lnSpc>
                <a:spcPct val="100000"/>
              </a:lnSpc>
              <a:spcBef>
                <a:spcPts val="0"/>
              </a:spcBef>
              <a:spcAft>
                <a:spcPts val="0"/>
              </a:spcAft>
              <a:buClr>
                <a:schemeClr val="lt1"/>
              </a:buClr>
              <a:buSzPts val="6700"/>
              <a:buNone/>
              <a:defRPr sz="6700">
                <a:solidFill>
                  <a:schemeClr val="lt1"/>
                </a:solidFill>
              </a:defRPr>
            </a:lvl2pPr>
            <a:lvl3pPr lvl="2" rtl="0" algn="ctr">
              <a:lnSpc>
                <a:spcPct val="100000"/>
              </a:lnSpc>
              <a:spcBef>
                <a:spcPts val="0"/>
              </a:spcBef>
              <a:spcAft>
                <a:spcPts val="0"/>
              </a:spcAft>
              <a:buClr>
                <a:schemeClr val="lt1"/>
              </a:buClr>
              <a:buSzPts val="6700"/>
              <a:buNone/>
              <a:defRPr sz="6700">
                <a:solidFill>
                  <a:schemeClr val="lt1"/>
                </a:solidFill>
              </a:defRPr>
            </a:lvl3pPr>
            <a:lvl4pPr lvl="3" rtl="0" algn="ctr">
              <a:lnSpc>
                <a:spcPct val="100000"/>
              </a:lnSpc>
              <a:spcBef>
                <a:spcPts val="0"/>
              </a:spcBef>
              <a:spcAft>
                <a:spcPts val="0"/>
              </a:spcAft>
              <a:buClr>
                <a:schemeClr val="lt1"/>
              </a:buClr>
              <a:buSzPts val="6700"/>
              <a:buNone/>
              <a:defRPr sz="6700">
                <a:solidFill>
                  <a:schemeClr val="lt1"/>
                </a:solidFill>
              </a:defRPr>
            </a:lvl4pPr>
            <a:lvl5pPr lvl="4" rtl="0" algn="ctr">
              <a:lnSpc>
                <a:spcPct val="100000"/>
              </a:lnSpc>
              <a:spcBef>
                <a:spcPts val="0"/>
              </a:spcBef>
              <a:spcAft>
                <a:spcPts val="0"/>
              </a:spcAft>
              <a:buClr>
                <a:schemeClr val="lt1"/>
              </a:buClr>
              <a:buSzPts val="6700"/>
              <a:buNone/>
              <a:defRPr sz="6700">
                <a:solidFill>
                  <a:schemeClr val="lt1"/>
                </a:solidFill>
              </a:defRPr>
            </a:lvl5pPr>
            <a:lvl6pPr lvl="5" rtl="0" algn="ctr">
              <a:lnSpc>
                <a:spcPct val="100000"/>
              </a:lnSpc>
              <a:spcBef>
                <a:spcPts val="0"/>
              </a:spcBef>
              <a:spcAft>
                <a:spcPts val="0"/>
              </a:spcAft>
              <a:buClr>
                <a:schemeClr val="lt1"/>
              </a:buClr>
              <a:buSzPts val="6700"/>
              <a:buNone/>
              <a:defRPr sz="6700">
                <a:solidFill>
                  <a:schemeClr val="lt1"/>
                </a:solidFill>
              </a:defRPr>
            </a:lvl6pPr>
            <a:lvl7pPr lvl="6" rtl="0" algn="ctr">
              <a:lnSpc>
                <a:spcPct val="100000"/>
              </a:lnSpc>
              <a:spcBef>
                <a:spcPts val="0"/>
              </a:spcBef>
              <a:spcAft>
                <a:spcPts val="0"/>
              </a:spcAft>
              <a:buClr>
                <a:schemeClr val="lt1"/>
              </a:buClr>
              <a:buSzPts val="6700"/>
              <a:buNone/>
              <a:defRPr sz="6700">
                <a:solidFill>
                  <a:schemeClr val="lt1"/>
                </a:solidFill>
              </a:defRPr>
            </a:lvl7pPr>
            <a:lvl8pPr lvl="7" rtl="0" algn="ctr">
              <a:lnSpc>
                <a:spcPct val="100000"/>
              </a:lnSpc>
              <a:spcBef>
                <a:spcPts val="0"/>
              </a:spcBef>
              <a:spcAft>
                <a:spcPts val="0"/>
              </a:spcAft>
              <a:buClr>
                <a:schemeClr val="lt1"/>
              </a:buClr>
              <a:buSzPts val="6700"/>
              <a:buNone/>
              <a:defRPr sz="6700">
                <a:solidFill>
                  <a:schemeClr val="lt1"/>
                </a:solidFill>
              </a:defRPr>
            </a:lvl8pPr>
            <a:lvl9pPr lvl="8" rtl="0" algn="ctr">
              <a:lnSpc>
                <a:spcPct val="100000"/>
              </a:lnSpc>
              <a:spcBef>
                <a:spcPts val="0"/>
              </a:spcBef>
              <a:spcAft>
                <a:spcPts val="0"/>
              </a:spcAft>
              <a:buClr>
                <a:schemeClr val="lt1"/>
              </a:buClr>
              <a:buSzPts val="6700"/>
              <a:buNone/>
              <a:defRPr sz="6700">
                <a:solidFill>
                  <a:schemeClr val="lt1"/>
                </a:solidFill>
              </a:defRPr>
            </a:lvl9pPr>
          </a:lstStyle>
          <a:p/>
        </p:txBody>
      </p:sp>
      <p:pic>
        <p:nvPicPr>
          <p:cNvPr id="133" name="Google Shape;133;p14"/>
          <p:cNvPicPr preferRelativeResize="0"/>
          <p:nvPr/>
        </p:nvPicPr>
        <p:blipFill rotWithShape="1">
          <a:blip r:embed="rId3">
            <a:alphaModFix amt="75000"/>
          </a:blip>
          <a:srcRect b="0" l="0" r="0" t="0"/>
          <a:stretch/>
        </p:blipFill>
        <p:spPr>
          <a:xfrm>
            <a:off x="-3828602" y="-2023334"/>
            <a:ext cx="18171730" cy="11251338"/>
          </a:xfrm>
          <a:prstGeom prst="rect">
            <a:avLst/>
          </a:prstGeom>
          <a:noFill/>
          <a:ln>
            <a:noFill/>
          </a:ln>
        </p:spPr>
      </p:pic>
      <p:pic>
        <p:nvPicPr>
          <p:cNvPr id="134" name="Google Shape;134;p14"/>
          <p:cNvPicPr preferRelativeResize="0"/>
          <p:nvPr/>
        </p:nvPicPr>
        <p:blipFill rotWithShape="1">
          <a:blip r:embed="rId3">
            <a:alphaModFix amt="75000"/>
          </a:blip>
          <a:srcRect b="0" l="-60" r="0" t="537"/>
          <a:stretch/>
        </p:blipFill>
        <p:spPr>
          <a:xfrm rot="-10799997">
            <a:off x="12391645" y="5006278"/>
            <a:ext cx="15388718" cy="9471716"/>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2_1_2">
    <p:spTree>
      <p:nvGrpSpPr>
        <p:cNvPr id="135" name="Shape 135"/>
        <p:cNvGrpSpPr/>
        <p:nvPr/>
      </p:nvGrpSpPr>
      <p:grpSpPr>
        <a:xfrm>
          <a:off x="0" y="0"/>
          <a:ext cx="0" cy="0"/>
          <a:chOff x="0" y="0"/>
          <a:chExt cx="0" cy="0"/>
        </a:xfrm>
      </p:grpSpPr>
      <p:pic>
        <p:nvPicPr>
          <p:cNvPr id="136" name="Google Shape;136;p15"/>
          <p:cNvPicPr preferRelativeResize="0"/>
          <p:nvPr/>
        </p:nvPicPr>
        <p:blipFill rotWithShape="1">
          <a:blip r:embed="rId2">
            <a:alphaModFix/>
          </a:blip>
          <a:srcRect b="17753" l="0" r="0" t="1620"/>
          <a:stretch/>
        </p:blipFill>
        <p:spPr>
          <a:xfrm>
            <a:off x="-484407" y="-685800"/>
            <a:ext cx="25725435" cy="15112994"/>
          </a:xfrm>
          <a:prstGeom prst="rect">
            <a:avLst/>
          </a:prstGeom>
          <a:noFill/>
          <a:ln>
            <a:noFill/>
          </a:ln>
        </p:spPr>
      </p:pic>
      <p:sp>
        <p:nvSpPr>
          <p:cNvPr id="137" name="Google Shape;137;p15"/>
          <p:cNvSpPr/>
          <p:nvPr/>
        </p:nvSpPr>
        <p:spPr>
          <a:xfrm rot="-5400000">
            <a:off x="5361150" y="-5690383"/>
            <a:ext cx="14177700" cy="249000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138" name="Google Shape;138;p15"/>
          <p:cNvSpPr/>
          <p:nvPr/>
        </p:nvSpPr>
        <p:spPr>
          <a:xfrm rot="10800000">
            <a:off x="-990264" y="-227900"/>
            <a:ext cx="2386500" cy="141471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139" name="Google Shape;139;p15"/>
          <p:cNvSpPr/>
          <p:nvPr/>
        </p:nvSpPr>
        <p:spPr>
          <a:xfrm>
            <a:off x="23299931" y="-313933"/>
            <a:ext cx="2082600" cy="141471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140" name="Google Shape;140;p15"/>
          <p:cNvSpPr txBox="1"/>
          <p:nvPr>
            <p:ph type="title"/>
          </p:nvPr>
        </p:nvSpPr>
        <p:spPr>
          <a:xfrm>
            <a:off x="2571997" y="4096933"/>
            <a:ext cx="7857900" cy="1476000"/>
          </a:xfrm>
          <a:prstGeom prst="rect">
            <a:avLst/>
          </a:prstGeom>
        </p:spPr>
        <p:txBody>
          <a:bodyPr anchorCtr="0" anchor="b" bIns="243750" lIns="243750" spcFirstLastPara="1" rIns="243750" wrap="square" tIns="243750">
            <a:noAutofit/>
          </a:bodyPr>
          <a:lstStyle>
            <a:lvl1pPr lvl="0" rtl="0" algn="ctr">
              <a:spcBef>
                <a:spcPts val="0"/>
              </a:spcBef>
              <a:spcAft>
                <a:spcPts val="0"/>
              </a:spcAft>
              <a:buSzPts val="7500"/>
              <a:buNone/>
              <a:defRPr/>
            </a:lvl1pPr>
            <a:lvl2pPr lvl="1" rtl="0">
              <a:spcBef>
                <a:spcPts val="0"/>
              </a:spcBef>
              <a:spcAft>
                <a:spcPts val="0"/>
              </a:spcAft>
              <a:buSzPts val="7500"/>
              <a:buNone/>
              <a:defRPr/>
            </a:lvl2pPr>
            <a:lvl3pPr lvl="2" rtl="0">
              <a:spcBef>
                <a:spcPts val="0"/>
              </a:spcBef>
              <a:spcAft>
                <a:spcPts val="0"/>
              </a:spcAft>
              <a:buSzPts val="7500"/>
              <a:buNone/>
              <a:defRPr/>
            </a:lvl3pPr>
            <a:lvl4pPr lvl="3" rtl="0">
              <a:spcBef>
                <a:spcPts val="0"/>
              </a:spcBef>
              <a:spcAft>
                <a:spcPts val="0"/>
              </a:spcAft>
              <a:buSzPts val="7500"/>
              <a:buNone/>
              <a:defRPr/>
            </a:lvl4pPr>
            <a:lvl5pPr lvl="4" rtl="0">
              <a:spcBef>
                <a:spcPts val="0"/>
              </a:spcBef>
              <a:spcAft>
                <a:spcPts val="0"/>
              </a:spcAft>
              <a:buSzPts val="7500"/>
              <a:buNone/>
              <a:defRPr/>
            </a:lvl5pPr>
            <a:lvl6pPr lvl="5" rtl="0">
              <a:spcBef>
                <a:spcPts val="0"/>
              </a:spcBef>
              <a:spcAft>
                <a:spcPts val="0"/>
              </a:spcAft>
              <a:buSzPts val="7500"/>
              <a:buNone/>
              <a:defRPr/>
            </a:lvl6pPr>
            <a:lvl7pPr lvl="6" rtl="0">
              <a:spcBef>
                <a:spcPts val="0"/>
              </a:spcBef>
              <a:spcAft>
                <a:spcPts val="0"/>
              </a:spcAft>
              <a:buSzPts val="7500"/>
              <a:buNone/>
              <a:defRPr/>
            </a:lvl7pPr>
            <a:lvl8pPr lvl="7" rtl="0">
              <a:spcBef>
                <a:spcPts val="0"/>
              </a:spcBef>
              <a:spcAft>
                <a:spcPts val="0"/>
              </a:spcAft>
              <a:buSzPts val="7500"/>
              <a:buNone/>
              <a:defRPr/>
            </a:lvl8pPr>
            <a:lvl9pPr lvl="8" rtl="0">
              <a:spcBef>
                <a:spcPts val="0"/>
              </a:spcBef>
              <a:spcAft>
                <a:spcPts val="0"/>
              </a:spcAft>
              <a:buSzPts val="7500"/>
              <a:buNone/>
              <a:defRPr/>
            </a:lvl9pPr>
          </a:lstStyle>
          <a:p/>
        </p:txBody>
      </p:sp>
      <p:sp>
        <p:nvSpPr>
          <p:cNvPr id="141" name="Google Shape;141;p15"/>
          <p:cNvSpPr txBox="1"/>
          <p:nvPr>
            <p:ph idx="1" type="subTitle"/>
          </p:nvPr>
        </p:nvSpPr>
        <p:spPr>
          <a:xfrm rot="394">
            <a:off x="2571463" y="6351183"/>
            <a:ext cx="7857900" cy="3745500"/>
          </a:xfrm>
          <a:prstGeom prst="rect">
            <a:avLst/>
          </a:prstGeom>
          <a:noFill/>
        </p:spPr>
        <p:txBody>
          <a:bodyPr anchorCtr="0" anchor="t" bIns="243750" lIns="243750" spcFirstLastPara="1" rIns="243750" wrap="square" tIns="243750">
            <a:noAutofit/>
          </a:bodyPr>
          <a:lstStyle>
            <a:lvl1pPr lvl="0" rtl="0" algn="ctr">
              <a:spcBef>
                <a:spcPts val="0"/>
              </a:spcBef>
              <a:spcAft>
                <a:spcPts val="0"/>
              </a:spcAft>
              <a:buSzPts val="3700"/>
              <a:buNone/>
              <a:defRPr sz="4300">
                <a:solidFill>
                  <a:schemeClr val="lt1"/>
                </a:solidFill>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pic>
        <p:nvPicPr>
          <p:cNvPr id="142" name="Google Shape;142;p15"/>
          <p:cNvPicPr preferRelativeResize="0"/>
          <p:nvPr/>
        </p:nvPicPr>
        <p:blipFill rotWithShape="1">
          <a:blip r:embed="rId3">
            <a:alphaModFix amt="75000"/>
          </a:blip>
          <a:srcRect b="0" l="20571" r="0" t="8875"/>
          <a:stretch/>
        </p:blipFill>
        <p:spPr>
          <a:xfrm rot="10800000">
            <a:off x="12564983" y="5247405"/>
            <a:ext cx="11990415" cy="8519397"/>
          </a:xfrm>
          <a:prstGeom prst="rect">
            <a:avLst/>
          </a:prstGeom>
          <a:noFill/>
          <a:ln>
            <a:noFill/>
          </a:ln>
        </p:spPr>
      </p:pic>
      <p:pic>
        <p:nvPicPr>
          <p:cNvPr id="143" name="Google Shape;143;p15"/>
          <p:cNvPicPr preferRelativeResize="0"/>
          <p:nvPr/>
        </p:nvPicPr>
        <p:blipFill rotWithShape="1">
          <a:blip r:embed="rId3">
            <a:alphaModFix amt="75000"/>
          </a:blip>
          <a:srcRect b="0" l="20886" r="0" t="8231"/>
          <a:stretch/>
        </p:blipFill>
        <p:spPr>
          <a:xfrm rot="4">
            <a:off x="-177754" y="-507992"/>
            <a:ext cx="12167096" cy="8740983"/>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2_1_1_1">
    <p:spTree>
      <p:nvGrpSpPr>
        <p:cNvPr id="144" name="Shape 144"/>
        <p:cNvGrpSpPr/>
        <p:nvPr/>
      </p:nvGrpSpPr>
      <p:grpSpPr>
        <a:xfrm>
          <a:off x="0" y="0"/>
          <a:ext cx="0" cy="0"/>
          <a:chOff x="0" y="0"/>
          <a:chExt cx="0" cy="0"/>
        </a:xfrm>
      </p:grpSpPr>
      <p:pic>
        <p:nvPicPr>
          <p:cNvPr id="145" name="Google Shape;145;p16"/>
          <p:cNvPicPr preferRelativeResize="0"/>
          <p:nvPr/>
        </p:nvPicPr>
        <p:blipFill rotWithShape="1">
          <a:blip r:embed="rId2">
            <a:alphaModFix/>
          </a:blip>
          <a:srcRect b="17753" l="0" r="0" t="1620"/>
          <a:stretch/>
        </p:blipFill>
        <p:spPr>
          <a:xfrm>
            <a:off x="-484407" y="-685800"/>
            <a:ext cx="25725435" cy="15112994"/>
          </a:xfrm>
          <a:prstGeom prst="rect">
            <a:avLst/>
          </a:prstGeom>
          <a:noFill/>
          <a:ln>
            <a:noFill/>
          </a:ln>
        </p:spPr>
      </p:pic>
      <p:sp>
        <p:nvSpPr>
          <p:cNvPr id="146" name="Google Shape;146;p16"/>
          <p:cNvSpPr/>
          <p:nvPr/>
        </p:nvSpPr>
        <p:spPr>
          <a:xfrm rot="-5400000">
            <a:off x="5361150" y="-5690383"/>
            <a:ext cx="14177700" cy="249000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147" name="Google Shape;147;p16"/>
          <p:cNvSpPr/>
          <p:nvPr/>
        </p:nvSpPr>
        <p:spPr>
          <a:xfrm rot="10800000">
            <a:off x="-990264" y="-227900"/>
            <a:ext cx="2386500" cy="141471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148" name="Google Shape;148;p16"/>
          <p:cNvSpPr/>
          <p:nvPr/>
        </p:nvSpPr>
        <p:spPr>
          <a:xfrm>
            <a:off x="23299931" y="-313933"/>
            <a:ext cx="2082600" cy="141471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149" name="Google Shape;149;p16"/>
          <p:cNvSpPr txBox="1"/>
          <p:nvPr>
            <p:ph idx="1" type="body"/>
          </p:nvPr>
        </p:nvSpPr>
        <p:spPr>
          <a:xfrm>
            <a:off x="1919500" y="3883733"/>
            <a:ext cx="20538600" cy="6919200"/>
          </a:xfrm>
          <a:prstGeom prst="rect">
            <a:avLst/>
          </a:prstGeom>
        </p:spPr>
        <p:txBody>
          <a:bodyPr anchorCtr="0" anchor="t" bIns="243750" lIns="243750" spcFirstLastPara="1" rIns="243750" wrap="square" tIns="243750">
            <a:noAutofit/>
          </a:bodyPr>
          <a:lstStyle>
            <a:lvl1pPr indent="-431800" lvl="0" marL="457200" rtl="0">
              <a:spcBef>
                <a:spcPts val="0"/>
              </a:spcBef>
              <a:spcAft>
                <a:spcPts val="0"/>
              </a:spcAft>
              <a:buClr>
                <a:schemeClr val="dk2"/>
              </a:buClr>
              <a:buSzPts val="3200"/>
              <a:buChar char="●"/>
              <a:defRPr b="1" sz="3200"/>
            </a:lvl1pPr>
            <a:lvl2pPr indent="-463550" lvl="1" marL="914400" rtl="0">
              <a:spcBef>
                <a:spcPts val="0"/>
              </a:spcBef>
              <a:spcAft>
                <a:spcPts val="0"/>
              </a:spcAft>
              <a:buClr>
                <a:schemeClr val="lt1"/>
              </a:buClr>
              <a:buSzPts val="3700"/>
              <a:buChar char="○"/>
              <a:defRPr/>
            </a:lvl2pPr>
            <a:lvl3pPr indent="-463550" lvl="2" marL="1371600" rtl="0">
              <a:spcBef>
                <a:spcPts val="0"/>
              </a:spcBef>
              <a:spcAft>
                <a:spcPts val="0"/>
              </a:spcAft>
              <a:buSzPts val="3700"/>
              <a:buChar char="■"/>
              <a:defRPr/>
            </a:lvl3pPr>
            <a:lvl4pPr indent="-463550" lvl="3" marL="1828800" rtl="0">
              <a:spcBef>
                <a:spcPts val="0"/>
              </a:spcBef>
              <a:spcAft>
                <a:spcPts val="0"/>
              </a:spcAft>
              <a:buSzPts val="3700"/>
              <a:buChar char="●"/>
              <a:defRPr/>
            </a:lvl4pPr>
            <a:lvl5pPr indent="-463550" lvl="4" marL="2286000" rtl="0">
              <a:spcBef>
                <a:spcPts val="0"/>
              </a:spcBef>
              <a:spcAft>
                <a:spcPts val="0"/>
              </a:spcAft>
              <a:buSzPts val="3700"/>
              <a:buChar char="○"/>
              <a:defRPr/>
            </a:lvl5pPr>
            <a:lvl6pPr indent="-463550" lvl="5" marL="2743200" rtl="0">
              <a:spcBef>
                <a:spcPts val="0"/>
              </a:spcBef>
              <a:spcAft>
                <a:spcPts val="0"/>
              </a:spcAft>
              <a:buSzPts val="3700"/>
              <a:buChar char="■"/>
              <a:defRPr/>
            </a:lvl6pPr>
            <a:lvl7pPr indent="-463550" lvl="6" marL="3200400" rtl="0">
              <a:spcBef>
                <a:spcPts val="0"/>
              </a:spcBef>
              <a:spcAft>
                <a:spcPts val="0"/>
              </a:spcAft>
              <a:buSzPts val="3700"/>
              <a:buChar char="●"/>
              <a:defRPr/>
            </a:lvl7pPr>
            <a:lvl8pPr indent="-463550" lvl="7" marL="3657600" rtl="0">
              <a:spcBef>
                <a:spcPts val="0"/>
              </a:spcBef>
              <a:spcAft>
                <a:spcPts val="0"/>
              </a:spcAft>
              <a:buSzPts val="3700"/>
              <a:buChar char="○"/>
              <a:defRPr/>
            </a:lvl8pPr>
            <a:lvl9pPr indent="-463550" lvl="8" marL="4114800" rtl="0">
              <a:spcBef>
                <a:spcPts val="0"/>
              </a:spcBef>
              <a:spcAft>
                <a:spcPts val="0"/>
              </a:spcAft>
              <a:buSzPts val="3700"/>
              <a:buChar char="■"/>
              <a:defRPr/>
            </a:lvl9pPr>
          </a:lstStyle>
          <a:p/>
        </p:txBody>
      </p:sp>
      <p:sp>
        <p:nvSpPr>
          <p:cNvPr id="150" name="Google Shape;150;p16"/>
          <p:cNvSpPr txBox="1"/>
          <p:nvPr>
            <p:ph type="title"/>
          </p:nvPr>
        </p:nvSpPr>
        <p:spPr>
          <a:xfrm>
            <a:off x="1914567" y="1440000"/>
            <a:ext cx="20543400" cy="1527300"/>
          </a:xfrm>
          <a:prstGeom prst="rect">
            <a:avLst/>
          </a:prstGeom>
        </p:spPr>
        <p:txBody>
          <a:bodyPr anchorCtr="0" anchor="ctr" bIns="243750" lIns="243750" spcFirstLastPara="1" rIns="243750" wrap="square" tIns="243750">
            <a:noAutofit/>
          </a:bodyPr>
          <a:lstStyle>
            <a:lvl1pPr lvl="0" rtl="0" algn="ctr">
              <a:spcBef>
                <a:spcPts val="0"/>
              </a:spcBef>
              <a:spcAft>
                <a:spcPts val="0"/>
              </a:spcAft>
              <a:buSzPts val="7500"/>
              <a:buNone/>
              <a:defRPr/>
            </a:lvl1pPr>
            <a:lvl2pPr lvl="1" rtl="0">
              <a:spcBef>
                <a:spcPts val="0"/>
              </a:spcBef>
              <a:spcAft>
                <a:spcPts val="0"/>
              </a:spcAft>
              <a:buSzPts val="7500"/>
              <a:buNone/>
              <a:defRPr/>
            </a:lvl2pPr>
            <a:lvl3pPr lvl="2" rtl="0">
              <a:spcBef>
                <a:spcPts val="0"/>
              </a:spcBef>
              <a:spcAft>
                <a:spcPts val="0"/>
              </a:spcAft>
              <a:buSzPts val="7500"/>
              <a:buNone/>
              <a:defRPr/>
            </a:lvl3pPr>
            <a:lvl4pPr lvl="3" rtl="0">
              <a:spcBef>
                <a:spcPts val="0"/>
              </a:spcBef>
              <a:spcAft>
                <a:spcPts val="0"/>
              </a:spcAft>
              <a:buSzPts val="7500"/>
              <a:buNone/>
              <a:defRPr/>
            </a:lvl4pPr>
            <a:lvl5pPr lvl="4" rtl="0">
              <a:spcBef>
                <a:spcPts val="0"/>
              </a:spcBef>
              <a:spcAft>
                <a:spcPts val="0"/>
              </a:spcAft>
              <a:buSzPts val="7500"/>
              <a:buNone/>
              <a:defRPr/>
            </a:lvl5pPr>
            <a:lvl6pPr lvl="5" rtl="0">
              <a:spcBef>
                <a:spcPts val="0"/>
              </a:spcBef>
              <a:spcAft>
                <a:spcPts val="0"/>
              </a:spcAft>
              <a:buSzPts val="7500"/>
              <a:buNone/>
              <a:defRPr/>
            </a:lvl6pPr>
            <a:lvl7pPr lvl="6" rtl="0">
              <a:spcBef>
                <a:spcPts val="0"/>
              </a:spcBef>
              <a:spcAft>
                <a:spcPts val="0"/>
              </a:spcAft>
              <a:buSzPts val="7500"/>
              <a:buNone/>
              <a:defRPr/>
            </a:lvl7pPr>
            <a:lvl8pPr lvl="7" rtl="0">
              <a:spcBef>
                <a:spcPts val="0"/>
              </a:spcBef>
              <a:spcAft>
                <a:spcPts val="0"/>
              </a:spcAft>
              <a:buSzPts val="7500"/>
              <a:buNone/>
              <a:defRPr/>
            </a:lvl8pPr>
            <a:lvl9pPr lvl="8" rtl="0">
              <a:spcBef>
                <a:spcPts val="0"/>
              </a:spcBef>
              <a:spcAft>
                <a:spcPts val="0"/>
              </a:spcAft>
              <a:buSzPts val="7500"/>
              <a:buNone/>
              <a:defRPr/>
            </a:lvl9pPr>
          </a:lstStyle>
          <a:p/>
        </p:txBody>
      </p:sp>
      <p:pic>
        <p:nvPicPr>
          <p:cNvPr id="151" name="Google Shape;151;p16"/>
          <p:cNvPicPr preferRelativeResize="0"/>
          <p:nvPr/>
        </p:nvPicPr>
        <p:blipFill rotWithShape="1">
          <a:blip r:embed="rId3">
            <a:alphaModFix amt="75000"/>
          </a:blip>
          <a:srcRect b="0" l="0" r="0" t="0"/>
          <a:stretch/>
        </p:blipFill>
        <p:spPr>
          <a:xfrm rot="5400000">
            <a:off x="14314711" y="-1179523"/>
            <a:ext cx="15095864" cy="9346900"/>
          </a:xfrm>
          <a:prstGeom prst="rect">
            <a:avLst/>
          </a:prstGeom>
          <a:noFill/>
          <a:ln>
            <a:noFill/>
          </a:ln>
        </p:spPr>
      </p:pic>
      <p:pic>
        <p:nvPicPr>
          <p:cNvPr id="152" name="Google Shape;152;p16"/>
          <p:cNvPicPr preferRelativeResize="0"/>
          <p:nvPr/>
        </p:nvPicPr>
        <p:blipFill rotWithShape="1">
          <a:blip r:embed="rId3">
            <a:alphaModFix amt="75000"/>
          </a:blip>
          <a:srcRect b="0" l="-60" r="0" t="537"/>
          <a:stretch/>
        </p:blipFill>
        <p:spPr>
          <a:xfrm rot="-5399997">
            <a:off x="-4875857" y="4753050"/>
            <a:ext cx="15388718" cy="9471716"/>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2">
    <p:spTree>
      <p:nvGrpSpPr>
        <p:cNvPr id="153" name="Shape 153"/>
        <p:cNvGrpSpPr/>
        <p:nvPr/>
      </p:nvGrpSpPr>
      <p:grpSpPr>
        <a:xfrm>
          <a:off x="0" y="0"/>
          <a:ext cx="0" cy="0"/>
          <a:chOff x="0" y="0"/>
          <a:chExt cx="0" cy="0"/>
        </a:xfrm>
      </p:grpSpPr>
      <p:pic>
        <p:nvPicPr>
          <p:cNvPr id="154" name="Google Shape;154;p17"/>
          <p:cNvPicPr preferRelativeResize="0"/>
          <p:nvPr/>
        </p:nvPicPr>
        <p:blipFill rotWithShape="1">
          <a:blip r:embed="rId2">
            <a:alphaModFix/>
          </a:blip>
          <a:srcRect b="17753" l="0" r="0" t="1620"/>
          <a:stretch/>
        </p:blipFill>
        <p:spPr>
          <a:xfrm>
            <a:off x="-484407" y="-685800"/>
            <a:ext cx="25725435" cy="15112994"/>
          </a:xfrm>
          <a:prstGeom prst="rect">
            <a:avLst/>
          </a:prstGeom>
          <a:noFill/>
          <a:ln>
            <a:noFill/>
          </a:ln>
        </p:spPr>
      </p:pic>
      <p:sp>
        <p:nvSpPr>
          <p:cNvPr id="155" name="Google Shape;155;p17"/>
          <p:cNvSpPr/>
          <p:nvPr/>
        </p:nvSpPr>
        <p:spPr>
          <a:xfrm rot="-5400000">
            <a:off x="5361150" y="-5690383"/>
            <a:ext cx="14177700" cy="249000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156" name="Google Shape;156;p17"/>
          <p:cNvSpPr/>
          <p:nvPr/>
        </p:nvSpPr>
        <p:spPr>
          <a:xfrm rot="10800000">
            <a:off x="-990264" y="-227900"/>
            <a:ext cx="2386500" cy="141471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157" name="Google Shape;157;p17"/>
          <p:cNvSpPr/>
          <p:nvPr/>
        </p:nvSpPr>
        <p:spPr>
          <a:xfrm>
            <a:off x="23299931" y="-313933"/>
            <a:ext cx="2082600" cy="141471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158" name="Google Shape;158;p17"/>
          <p:cNvSpPr txBox="1"/>
          <p:nvPr>
            <p:ph idx="1" type="body"/>
          </p:nvPr>
        </p:nvSpPr>
        <p:spPr>
          <a:xfrm>
            <a:off x="1901438" y="3933667"/>
            <a:ext cx="20574600" cy="8341500"/>
          </a:xfrm>
          <a:prstGeom prst="rect">
            <a:avLst/>
          </a:prstGeom>
        </p:spPr>
        <p:txBody>
          <a:bodyPr anchorCtr="0" anchor="t" bIns="243750" lIns="243750" spcFirstLastPara="1" rIns="243750" wrap="square" tIns="243750">
            <a:noAutofit/>
          </a:bodyPr>
          <a:lstStyle>
            <a:lvl1pPr indent="-431800" lvl="0" marL="457200" rtl="0">
              <a:spcBef>
                <a:spcPts val="0"/>
              </a:spcBef>
              <a:spcAft>
                <a:spcPts val="0"/>
              </a:spcAft>
              <a:buSzPts val="3200"/>
              <a:buChar char="●"/>
              <a:defRPr sz="3200"/>
            </a:lvl1pPr>
            <a:lvl2pPr indent="-463550" lvl="1" marL="914400" rtl="0">
              <a:spcBef>
                <a:spcPts val="0"/>
              </a:spcBef>
              <a:spcAft>
                <a:spcPts val="0"/>
              </a:spcAft>
              <a:buSzPts val="3700"/>
              <a:buChar char="○"/>
              <a:defRPr/>
            </a:lvl2pPr>
            <a:lvl3pPr indent="-463550" lvl="2" marL="1371600" rtl="0">
              <a:spcBef>
                <a:spcPts val="0"/>
              </a:spcBef>
              <a:spcAft>
                <a:spcPts val="0"/>
              </a:spcAft>
              <a:buSzPts val="3700"/>
              <a:buChar char="■"/>
              <a:defRPr/>
            </a:lvl3pPr>
            <a:lvl4pPr indent="-463550" lvl="3" marL="1828800" rtl="0">
              <a:spcBef>
                <a:spcPts val="0"/>
              </a:spcBef>
              <a:spcAft>
                <a:spcPts val="0"/>
              </a:spcAft>
              <a:buSzPts val="3700"/>
              <a:buChar char="●"/>
              <a:defRPr/>
            </a:lvl4pPr>
            <a:lvl5pPr indent="-463550" lvl="4" marL="2286000" rtl="0">
              <a:spcBef>
                <a:spcPts val="0"/>
              </a:spcBef>
              <a:spcAft>
                <a:spcPts val="0"/>
              </a:spcAft>
              <a:buSzPts val="3700"/>
              <a:buChar char="○"/>
              <a:defRPr/>
            </a:lvl5pPr>
            <a:lvl6pPr indent="-463550" lvl="5" marL="2743200" rtl="0">
              <a:spcBef>
                <a:spcPts val="0"/>
              </a:spcBef>
              <a:spcAft>
                <a:spcPts val="0"/>
              </a:spcAft>
              <a:buSzPts val="3700"/>
              <a:buChar char="■"/>
              <a:defRPr/>
            </a:lvl6pPr>
            <a:lvl7pPr indent="-463550" lvl="6" marL="3200400" rtl="0">
              <a:spcBef>
                <a:spcPts val="0"/>
              </a:spcBef>
              <a:spcAft>
                <a:spcPts val="0"/>
              </a:spcAft>
              <a:buSzPts val="3700"/>
              <a:buChar char="●"/>
              <a:defRPr/>
            </a:lvl7pPr>
            <a:lvl8pPr indent="-463550" lvl="7" marL="3657600" rtl="0">
              <a:spcBef>
                <a:spcPts val="0"/>
              </a:spcBef>
              <a:spcAft>
                <a:spcPts val="0"/>
              </a:spcAft>
              <a:buSzPts val="3700"/>
              <a:buChar char="○"/>
              <a:defRPr/>
            </a:lvl8pPr>
            <a:lvl9pPr indent="-463550" lvl="8" marL="4114800" rtl="0">
              <a:spcBef>
                <a:spcPts val="0"/>
              </a:spcBef>
              <a:spcAft>
                <a:spcPts val="0"/>
              </a:spcAft>
              <a:buSzPts val="3700"/>
              <a:buChar char="■"/>
              <a:defRPr/>
            </a:lvl9pPr>
          </a:lstStyle>
          <a:p/>
        </p:txBody>
      </p:sp>
      <p:sp>
        <p:nvSpPr>
          <p:cNvPr id="159" name="Google Shape;159;p17"/>
          <p:cNvSpPr txBox="1"/>
          <p:nvPr>
            <p:ph type="title"/>
          </p:nvPr>
        </p:nvSpPr>
        <p:spPr>
          <a:xfrm>
            <a:off x="1914567" y="1440000"/>
            <a:ext cx="20543400" cy="1527300"/>
          </a:xfrm>
          <a:prstGeom prst="rect">
            <a:avLst/>
          </a:prstGeom>
        </p:spPr>
        <p:txBody>
          <a:bodyPr anchorCtr="0" anchor="ctr" bIns="243750" lIns="243750" spcFirstLastPara="1" rIns="243750" wrap="square" tIns="243750">
            <a:noAutofit/>
          </a:bodyPr>
          <a:lstStyle>
            <a:lvl1pPr lvl="0" rtl="0" algn="ctr">
              <a:spcBef>
                <a:spcPts val="0"/>
              </a:spcBef>
              <a:spcAft>
                <a:spcPts val="0"/>
              </a:spcAft>
              <a:buSzPts val="7500"/>
              <a:buNone/>
              <a:defRPr/>
            </a:lvl1pPr>
            <a:lvl2pPr lvl="1" rtl="0">
              <a:spcBef>
                <a:spcPts val="0"/>
              </a:spcBef>
              <a:spcAft>
                <a:spcPts val="0"/>
              </a:spcAft>
              <a:buSzPts val="7500"/>
              <a:buNone/>
              <a:defRPr/>
            </a:lvl2pPr>
            <a:lvl3pPr lvl="2" rtl="0">
              <a:spcBef>
                <a:spcPts val="0"/>
              </a:spcBef>
              <a:spcAft>
                <a:spcPts val="0"/>
              </a:spcAft>
              <a:buSzPts val="7500"/>
              <a:buNone/>
              <a:defRPr/>
            </a:lvl3pPr>
            <a:lvl4pPr lvl="3" rtl="0">
              <a:spcBef>
                <a:spcPts val="0"/>
              </a:spcBef>
              <a:spcAft>
                <a:spcPts val="0"/>
              </a:spcAft>
              <a:buSzPts val="7500"/>
              <a:buNone/>
              <a:defRPr/>
            </a:lvl4pPr>
            <a:lvl5pPr lvl="4" rtl="0">
              <a:spcBef>
                <a:spcPts val="0"/>
              </a:spcBef>
              <a:spcAft>
                <a:spcPts val="0"/>
              </a:spcAft>
              <a:buSzPts val="7500"/>
              <a:buNone/>
              <a:defRPr/>
            </a:lvl5pPr>
            <a:lvl6pPr lvl="5" rtl="0">
              <a:spcBef>
                <a:spcPts val="0"/>
              </a:spcBef>
              <a:spcAft>
                <a:spcPts val="0"/>
              </a:spcAft>
              <a:buSzPts val="7500"/>
              <a:buNone/>
              <a:defRPr/>
            </a:lvl6pPr>
            <a:lvl7pPr lvl="6" rtl="0">
              <a:spcBef>
                <a:spcPts val="0"/>
              </a:spcBef>
              <a:spcAft>
                <a:spcPts val="0"/>
              </a:spcAft>
              <a:buSzPts val="7500"/>
              <a:buNone/>
              <a:defRPr/>
            </a:lvl7pPr>
            <a:lvl8pPr lvl="7" rtl="0">
              <a:spcBef>
                <a:spcPts val="0"/>
              </a:spcBef>
              <a:spcAft>
                <a:spcPts val="0"/>
              </a:spcAft>
              <a:buSzPts val="7500"/>
              <a:buNone/>
              <a:defRPr/>
            </a:lvl8pPr>
            <a:lvl9pPr lvl="8" rtl="0">
              <a:spcBef>
                <a:spcPts val="0"/>
              </a:spcBef>
              <a:spcAft>
                <a:spcPts val="0"/>
              </a:spcAft>
              <a:buSzPts val="7500"/>
              <a:buNone/>
              <a:defRPr/>
            </a:lvl9pPr>
          </a:lstStyle>
          <a:p/>
        </p:txBody>
      </p:sp>
      <p:pic>
        <p:nvPicPr>
          <p:cNvPr id="160" name="Google Shape;160;p17"/>
          <p:cNvPicPr preferRelativeResize="0"/>
          <p:nvPr/>
        </p:nvPicPr>
        <p:blipFill rotWithShape="1">
          <a:blip r:embed="rId3">
            <a:alphaModFix amt="75000"/>
          </a:blip>
          <a:srcRect b="73705" l="-60" r="0" t="535"/>
          <a:stretch/>
        </p:blipFill>
        <p:spPr>
          <a:xfrm rot="5400004">
            <a:off x="-6654665" y="5629344"/>
            <a:ext cx="14563671" cy="2320849"/>
          </a:xfrm>
          <a:prstGeom prst="rect">
            <a:avLst/>
          </a:prstGeom>
          <a:noFill/>
          <a:ln>
            <a:noFill/>
          </a:ln>
        </p:spPr>
      </p:pic>
      <p:pic>
        <p:nvPicPr>
          <p:cNvPr id="161" name="Google Shape;161;p17"/>
          <p:cNvPicPr preferRelativeResize="0"/>
          <p:nvPr/>
        </p:nvPicPr>
        <p:blipFill rotWithShape="1">
          <a:blip r:embed="rId3">
            <a:alphaModFix amt="75000"/>
          </a:blip>
          <a:srcRect b="73705" l="-60" r="0" t="535"/>
          <a:stretch/>
        </p:blipFill>
        <p:spPr>
          <a:xfrm rot="-5399996">
            <a:off x="16468513" y="5629343"/>
            <a:ext cx="14563671" cy="2320849"/>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3">
    <p:spTree>
      <p:nvGrpSpPr>
        <p:cNvPr id="162" name="Shape 162"/>
        <p:cNvGrpSpPr/>
        <p:nvPr/>
      </p:nvGrpSpPr>
      <p:grpSpPr>
        <a:xfrm>
          <a:off x="0" y="0"/>
          <a:ext cx="0" cy="0"/>
          <a:chOff x="0" y="0"/>
          <a:chExt cx="0" cy="0"/>
        </a:xfrm>
      </p:grpSpPr>
      <p:pic>
        <p:nvPicPr>
          <p:cNvPr id="163" name="Google Shape;163;p18"/>
          <p:cNvPicPr preferRelativeResize="0"/>
          <p:nvPr/>
        </p:nvPicPr>
        <p:blipFill rotWithShape="1">
          <a:blip r:embed="rId2">
            <a:alphaModFix/>
          </a:blip>
          <a:srcRect b="17753" l="0" r="0" t="1620"/>
          <a:stretch/>
        </p:blipFill>
        <p:spPr>
          <a:xfrm>
            <a:off x="-484407" y="-685800"/>
            <a:ext cx="25725435" cy="15112994"/>
          </a:xfrm>
          <a:prstGeom prst="rect">
            <a:avLst/>
          </a:prstGeom>
          <a:noFill/>
          <a:ln>
            <a:noFill/>
          </a:ln>
        </p:spPr>
      </p:pic>
      <p:sp>
        <p:nvSpPr>
          <p:cNvPr id="164" name="Google Shape;164;p18"/>
          <p:cNvSpPr/>
          <p:nvPr/>
        </p:nvSpPr>
        <p:spPr>
          <a:xfrm rot="-5400000">
            <a:off x="5361150" y="-5690383"/>
            <a:ext cx="14177700" cy="249000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165" name="Google Shape;165;p18"/>
          <p:cNvSpPr txBox="1"/>
          <p:nvPr>
            <p:ph type="title"/>
          </p:nvPr>
        </p:nvSpPr>
        <p:spPr>
          <a:xfrm rot="-1114">
            <a:off x="1937562" y="5822533"/>
            <a:ext cx="7407000" cy="2206500"/>
          </a:xfrm>
          <a:prstGeom prst="rect">
            <a:avLst/>
          </a:prstGeom>
        </p:spPr>
        <p:txBody>
          <a:bodyPr anchorCtr="0" anchor="b" bIns="243750" lIns="243750" spcFirstLastPara="1" rIns="243750" wrap="square" tIns="243750">
            <a:noAutofit/>
          </a:bodyPr>
          <a:lstStyle>
            <a:lvl1pPr lvl="0" rtl="0" algn="ctr">
              <a:spcBef>
                <a:spcPts val="0"/>
              </a:spcBef>
              <a:spcAft>
                <a:spcPts val="0"/>
              </a:spcAft>
              <a:buSzPts val="5300"/>
              <a:buNone/>
              <a:defRPr sz="5300">
                <a:solidFill>
                  <a:schemeClr val="accent1"/>
                </a:solidFill>
              </a:defRPr>
            </a:lvl1pPr>
            <a:lvl2pPr lvl="1" rtl="0" algn="ctr">
              <a:spcBef>
                <a:spcPts val="0"/>
              </a:spcBef>
              <a:spcAft>
                <a:spcPts val="0"/>
              </a:spcAft>
              <a:buSzPts val="5300"/>
              <a:buNone/>
              <a:defRPr sz="5300"/>
            </a:lvl2pPr>
            <a:lvl3pPr lvl="2" rtl="0" algn="ctr">
              <a:spcBef>
                <a:spcPts val="0"/>
              </a:spcBef>
              <a:spcAft>
                <a:spcPts val="0"/>
              </a:spcAft>
              <a:buSzPts val="5300"/>
              <a:buNone/>
              <a:defRPr sz="5300"/>
            </a:lvl3pPr>
            <a:lvl4pPr lvl="3" rtl="0" algn="ctr">
              <a:spcBef>
                <a:spcPts val="0"/>
              </a:spcBef>
              <a:spcAft>
                <a:spcPts val="0"/>
              </a:spcAft>
              <a:buSzPts val="5300"/>
              <a:buNone/>
              <a:defRPr sz="5300"/>
            </a:lvl4pPr>
            <a:lvl5pPr lvl="4" rtl="0" algn="ctr">
              <a:spcBef>
                <a:spcPts val="0"/>
              </a:spcBef>
              <a:spcAft>
                <a:spcPts val="0"/>
              </a:spcAft>
              <a:buSzPts val="5300"/>
              <a:buNone/>
              <a:defRPr sz="5300"/>
            </a:lvl5pPr>
            <a:lvl6pPr lvl="5" rtl="0" algn="ctr">
              <a:spcBef>
                <a:spcPts val="0"/>
              </a:spcBef>
              <a:spcAft>
                <a:spcPts val="0"/>
              </a:spcAft>
              <a:buSzPts val="5300"/>
              <a:buNone/>
              <a:defRPr sz="5300"/>
            </a:lvl6pPr>
            <a:lvl7pPr lvl="6" rtl="0" algn="ctr">
              <a:spcBef>
                <a:spcPts val="0"/>
              </a:spcBef>
              <a:spcAft>
                <a:spcPts val="0"/>
              </a:spcAft>
              <a:buSzPts val="5300"/>
              <a:buNone/>
              <a:defRPr sz="5300"/>
            </a:lvl7pPr>
            <a:lvl8pPr lvl="7" rtl="0" algn="ctr">
              <a:spcBef>
                <a:spcPts val="0"/>
              </a:spcBef>
              <a:spcAft>
                <a:spcPts val="0"/>
              </a:spcAft>
              <a:buSzPts val="5300"/>
              <a:buNone/>
              <a:defRPr sz="5300"/>
            </a:lvl8pPr>
            <a:lvl9pPr lvl="8" rtl="0" algn="ctr">
              <a:spcBef>
                <a:spcPts val="0"/>
              </a:spcBef>
              <a:spcAft>
                <a:spcPts val="0"/>
              </a:spcAft>
              <a:buSzPts val="5300"/>
              <a:buNone/>
              <a:defRPr sz="5300"/>
            </a:lvl9pPr>
          </a:lstStyle>
          <a:p/>
        </p:txBody>
      </p:sp>
      <p:sp>
        <p:nvSpPr>
          <p:cNvPr id="166" name="Google Shape;166;p18"/>
          <p:cNvSpPr txBox="1"/>
          <p:nvPr>
            <p:ph idx="1" type="subTitle"/>
          </p:nvPr>
        </p:nvSpPr>
        <p:spPr>
          <a:xfrm rot="418">
            <a:off x="1937562" y="7977521"/>
            <a:ext cx="7407000" cy="1291200"/>
          </a:xfrm>
          <a:prstGeom prst="rect">
            <a:avLst/>
          </a:prstGeom>
        </p:spPr>
        <p:txBody>
          <a:bodyPr anchorCtr="0" anchor="t" bIns="243750" lIns="243750" spcFirstLastPara="1" rIns="243750" wrap="square" tIns="243750">
            <a:noAutofit/>
          </a:bodyPr>
          <a:lstStyle>
            <a:lvl1pPr lvl="0" rtl="0" algn="ctr">
              <a:lnSpc>
                <a:spcPct val="100000"/>
              </a:lnSpc>
              <a:spcBef>
                <a:spcPts val="0"/>
              </a:spcBef>
              <a:spcAft>
                <a:spcPts val="0"/>
              </a:spcAft>
              <a:buSzPts val="3700"/>
              <a:buNone/>
              <a:defRPr sz="3700">
                <a:solidFill>
                  <a:schemeClr val="lt1"/>
                </a:solidFill>
              </a:defRPr>
            </a:lvl1pPr>
            <a:lvl2pPr lvl="1" rtl="0" algn="ctr">
              <a:lnSpc>
                <a:spcPct val="100000"/>
              </a:lnSpc>
              <a:spcBef>
                <a:spcPts val="0"/>
              </a:spcBef>
              <a:spcAft>
                <a:spcPts val="0"/>
              </a:spcAft>
              <a:buSzPts val="3700"/>
              <a:buNone/>
              <a:defRPr/>
            </a:lvl2pPr>
            <a:lvl3pPr lvl="2" rtl="0" algn="ctr">
              <a:lnSpc>
                <a:spcPct val="100000"/>
              </a:lnSpc>
              <a:spcBef>
                <a:spcPts val="0"/>
              </a:spcBef>
              <a:spcAft>
                <a:spcPts val="0"/>
              </a:spcAft>
              <a:buSzPts val="3700"/>
              <a:buNone/>
              <a:defRPr/>
            </a:lvl3pPr>
            <a:lvl4pPr lvl="3" rtl="0" algn="ctr">
              <a:lnSpc>
                <a:spcPct val="100000"/>
              </a:lnSpc>
              <a:spcBef>
                <a:spcPts val="0"/>
              </a:spcBef>
              <a:spcAft>
                <a:spcPts val="0"/>
              </a:spcAft>
              <a:buSzPts val="3700"/>
              <a:buNone/>
              <a:defRPr/>
            </a:lvl4pPr>
            <a:lvl5pPr lvl="4" rtl="0" algn="ctr">
              <a:lnSpc>
                <a:spcPct val="100000"/>
              </a:lnSpc>
              <a:spcBef>
                <a:spcPts val="0"/>
              </a:spcBef>
              <a:spcAft>
                <a:spcPts val="0"/>
              </a:spcAft>
              <a:buSzPts val="3700"/>
              <a:buNone/>
              <a:defRPr/>
            </a:lvl5pPr>
            <a:lvl6pPr lvl="5" rtl="0" algn="ctr">
              <a:lnSpc>
                <a:spcPct val="100000"/>
              </a:lnSpc>
              <a:spcBef>
                <a:spcPts val="0"/>
              </a:spcBef>
              <a:spcAft>
                <a:spcPts val="0"/>
              </a:spcAft>
              <a:buSzPts val="3700"/>
              <a:buNone/>
              <a:defRPr/>
            </a:lvl6pPr>
            <a:lvl7pPr lvl="6" rtl="0" algn="ctr">
              <a:lnSpc>
                <a:spcPct val="100000"/>
              </a:lnSpc>
              <a:spcBef>
                <a:spcPts val="0"/>
              </a:spcBef>
              <a:spcAft>
                <a:spcPts val="0"/>
              </a:spcAft>
              <a:buSzPts val="3700"/>
              <a:buNone/>
              <a:defRPr/>
            </a:lvl7pPr>
            <a:lvl8pPr lvl="7" rtl="0" algn="ctr">
              <a:lnSpc>
                <a:spcPct val="100000"/>
              </a:lnSpc>
              <a:spcBef>
                <a:spcPts val="0"/>
              </a:spcBef>
              <a:spcAft>
                <a:spcPts val="0"/>
              </a:spcAft>
              <a:buSzPts val="3700"/>
              <a:buNone/>
              <a:defRPr/>
            </a:lvl8pPr>
            <a:lvl9pPr lvl="8" rtl="0" algn="ctr">
              <a:lnSpc>
                <a:spcPct val="100000"/>
              </a:lnSpc>
              <a:spcBef>
                <a:spcPts val="0"/>
              </a:spcBef>
              <a:spcAft>
                <a:spcPts val="0"/>
              </a:spcAft>
              <a:buSzPts val="3700"/>
              <a:buNone/>
              <a:defRPr/>
            </a:lvl9pPr>
          </a:lstStyle>
          <a:p/>
        </p:txBody>
      </p:sp>
      <p:sp>
        <p:nvSpPr>
          <p:cNvPr id="167" name="Google Shape;167;p18"/>
          <p:cNvSpPr txBox="1"/>
          <p:nvPr>
            <p:ph idx="2" type="title"/>
          </p:nvPr>
        </p:nvSpPr>
        <p:spPr>
          <a:xfrm>
            <a:off x="8503351" y="8811400"/>
            <a:ext cx="7407000" cy="2208900"/>
          </a:xfrm>
          <a:prstGeom prst="rect">
            <a:avLst/>
          </a:prstGeom>
        </p:spPr>
        <p:txBody>
          <a:bodyPr anchorCtr="0" anchor="b" bIns="243750" lIns="243750" spcFirstLastPara="1" rIns="243750" wrap="square" tIns="243750">
            <a:noAutofit/>
          </a:bodyPr>
          <a:lstStyle>
            <a:lvl1pPr lvl="0" rtl="0" algn="ctr">
              <a:spcBef>
                <a:spcPts val="0"/>
              </a:spcBef>
              <a:spcAft>
                <a:spcPts val="0"/>
              </a:spcAft>
              <a:buSzPts val="5300"/>
              <a:buNone/>
              <a:defRPr sz="5300">
                <a:solidFill>
                  <a:schemeClr val="accent1"/>
                </a:solidFill>
              </a:defRPr>
            </a:lvl1pPr>
            <a:lvl2pPr lvl="1" rtl="0" algn="ctr">
              <a:spcBef>
                <a:spcPts val="0"/>
              </a:spcBef>
              <a:spcAft>
                <a:spcPts val="0"/>
              </a:spcAft>
              <a:buSzPts val="5300"/>
              <a:buNone/>
              <a:defRPr sz="5300"/>
            </a:lvl2pPr>
            <a:lvl3pPr lvl="2" rtl="0" algn="ctr">
              <a:spcBef>
                <a:spcPts val="0"/>
              </a:spcBef>
              <a:spcAft>
                <a:spcPts val="0"/>
              </a:spcAft>
              <a:buSzPts val="5300"/>
              <a:buNone/>
              <a:defRPr sz="5300"/>
            </a:lvl3pPr>
            <a:lvl4pPr lvl="3" rtl="0" algn="ctr">
              <a:spcBef>
                <a:spcPts val="0"/>
              </a:spcBef>
              <a:spcAft>
                <a:spcPts val="0"/>
              </a:spcAft>
              <a:buSzPts val="5300"/>
              <a:buNone/>
              <a:defRPr sz="5300"/>
            </a:lvl4pPr>
            <a:lvl5pPr lvl="4" rtl="0" algn="ctr">
              <a:spcBef>
                <a:spcPts val="0"/>
              </a:spcBef>
              <a:spcAft>
                <a:spcPts val="0"/>
              </a:spcAft>
              <a:buSzPts val="5300"/>
              <a:buNone/>
              <a:defRPr sz="5300"/>
            </a:lvl5pPr>
            <a:lvl6pPr lvl="5" rtl="0" algn="ctr">
              <a:spcBef>
                <a:spcPts val="0"/>
              </a:spcBef>
              <a:spcAft>
                <a:spcPts val="0"/>
              </a:spcAft>
              <a:buSzPts val="5300"/>
              <a:buNone/>
              <a:defRPr sz="5300"/>
            </a:lvl6pPr>
            <a:lvl7pPr lvl="6" rtl="0" algn="ctr">
              <a:spcBef>
                <a:spcPts val="0"/>
              </a:spcBef>
              <a:spcAft>
                <a:spcPts val="0"/>
              </a:spcAft>
              <a:buSzPts val="5300"/>
              <a:buNone/>
              <a:defRPr sz="5300"/>
            </a:lvl7pPr>
            <a:lvl8pPr lvl="7" rtl="0" algn="ctr">
              <a:spcBef>
                <a:spcPts val="0"/>
              </a:spcBef>
              <a:spcAft>
                <a:spcPts val="0"/>
              </a:spcAft>
              <a:buSzPts val="5300"/>
              <a:buNone/>
              <a:defRPr sz="5300"/>
            </a:lvl8pPr>
            <a:lvl9pPr lvl="8" rtl="0" algn="ctr">
              <a:spcBef>
                <a:spcPts val="0"/>
              </a:spcBef>
              <a:spcAft>
                <a:spcPts val="0"/>
              </a:spcAft>
              <a:buSzPts val="5300"/>
              <a:buNone/>
              <a:defRPr sz="5300"/>
            </a:lvl9pPr>
          </a:lstStyle>
          <a:p/>
        </p:txBody>
      </p:sp>
      <p:sp>
        <p:nvSpPr>
          <p:cNvPr id="168" name="Google Shape;168;p18"/>
          <p:cNvSpPr txBox="1"/>
          <p:nvPr>
            <p:ph idx="3" type="subTitle"/>
          </p:nvPr>
        </p:nvSpPr>
        <p:spPr>
          <a:xfrm>
            <a:off x="8503351" y="10973133"/>
            <a:ext cx="7407000" cy="1292100"/>
          </a:xfrm>
          <a:prstGeom prst="rect">
            <a:avLst/>
          </a:prstGeom>
        </p:spPr>
        <p:txBody>
          <a:bodyPr anchorCtr="0" anchor="t" bIns="243750" lIns="243750" spcFirstLastPara="1" rIns="243750" wrap="square" tIns="243750">
            <a:noAutofit/>
          </a:bodyPr>
          <a:lstStyle>
            <a:lvl1pPr lvl="0" rtl="0" algn="ctr">
              <a:lnSpc>
                <a:spcPct val="100000"/>
              </a:lnSpc>
              <a:spcBef>
                <a:spcPts val="0"/>
              </a:spcBef>
              <a:spcAft>
                <a:spcPts val="0"/>
              </a:spcAft>
              <a:buSzPts val="3700"/>
              <a:buNone/>
              <a:defRPr sz="3700">
                <a:solidFill>
                  <a:schemeClr val="lt1"/>
                </a:solidFill>
              </a:defRPr>
            </a:lvl1pPr>
            <a:lvl2pPr lvl="1" rtl="0" algn="ctr">
              <a:lnSpc>
                <a:spcPct val="100000"/>
              </a:lnSpc>
              <a:spcBef>
                <a:spcPts val="0"/>
              </a:spcBef>
              <a:spcAft>
                <a:spcPts val="0"/>
              </a:spcAft>
              <a:buSzPts val="3700"/>
              <a:buNone/>
              <a:defRPr/>
            </a:lvl2pPr>
            <a:lvl3pPr lvl="2" rtl="0" algn="ctr">
              <a:lnSpc>
                <a:spcPct val="100000"/>
              </a:lnSpc>
              <a:spcBef>
                <a:spcPts val="0"/>
              </a:spcBef>
              <a:spcAft>
                <a:spcPts val="0"/>
              </a:spcAft>
              <a:buSzPts val="3700"/>
              <a:buNone/>
              <a:defRPr/>
            </a:lvl3pPr>
            <a:lvl4pPr lvl="3" rtl="0" algn="ctr">
              <a:lnSpc>
                <a:spcPct val="100000"/>
              </a:lnSpc>
              <a:spcBef>
                <a:spcPts val="0"/>
              </a:spcBef>
              <a:spcAft>
                <a:spcPts val="0"/>
              </a:spcAft>
              <a:buSzPts val="3700"/>
              <a:buNone/>
              <a:defRPr/>
            </a:lvl4pPr>
            <a:lvl5pPr lvl="4" rtl="0" algn="ctr">
              <a:lnSpc>
                <a:spcPct val="100000"/>
              </a:lnSpc>
              <a:spcBef>
                <a:spcPts val="0"/>
              </a:spcBef>
              <a:spcAft>
                <a:spcPts val="0"/>
              </a:spcAft>
              <a:buSzPts val="3700"/>
              <a:buNone/>
              <a:defRPr/>
            </a:lvl5pPr>
            <a:lvl6pPr lvl="5" rtl="0" algn="ctr">
              <a:lnSpc>
                <a:spcPct val="100000"/>
              </a:lnSpc>
              <a:spcBef>
                <a:spcPts val="0"/>
              </a:spcBef>
              <a:spcAft>
                <a:spcPts val="0"/>
              </a:spcAft>
              <a:buSzPts val="3700"/>
              <a:buNone/>
              <a:defRPr/>
            </a:lvl6pPr>
            <a:lvl7pPr lvl="6" rtl="0" algn="ctr">
              <a:lnSpc>
                <a:spcPct val="100000"/>
              </a:lnSpc>
              <a:spcBef>
                <a:spcPts val="0"/>
              </a:spcBef>
              <a:spcAft>
                <a:spcPts val="0"/>
              </a:spcAft>
              <a:buSzPts val="3700"/>
              <a:buNone/>
              <a:defRPr/>
            </a:lvl7pPr>
            <a:lvl8pPr lvl="7" rtl="0" algn="ctr">
              <a:lnSpc>
                <a:spcPct val="100000"/>
              </a:lnSpc>
              <a:spcBef>
                <a:spcPts val="0"/>
              </a:spcBef>
              <a:spcAft>
                <a:spcPts val="0"/>
              </a:spcAft>
              <a:buSzPts val="3700"/>
              <a:buNone/>
              <a:defRPr/>
            </a:lvl8pPr>
            <a:lvl9pPr lvl="8" rtl="0" algn="ctr">
              <a:lnSpc>
                <a:spcPct val="100000"/>
              </a:lnSpc>
              <a:spcBef>
                <a:spcPts val="0"/>
              </a:spcBef>
              <a:spcAft>
                <a:spcPts val="0"/>
              </a:spcAft>
              <a:buSzPts val="3700"/>
              <a:buNone/>
              <a:defRPr/>
            </a:lvl9pPr>
          </a:lstStyle>
          <a:p/>
        </p:txBody>
      </p:sp>
      <p:sp>
        <p:nvSpPr>
          <p:cNvPr id="169" name="Google Shape;169;p18"/>
          <p:cNvSpPr txBox="1"/>
          <p:nvPr>
            <p:ph idx="4" type="title"/>
          </p:nvPr>
        </p:nvSpPr>
        <p:spPr>
          <a:xfrm>
            <a:off x="15069139" y="5819067"/>
            <a:ext cx="7407000" cy="2208900"/>
          </a:xfrm>
          <a:prstGeom prst="rect">
            <a:avLst/>
          </a:prstGeom>
        </p:spPr>
        <p:txBody>
          <a:bodyPr anchorCtr="0" anchor="b" bIns="243750" lIns="243750" spcFirstLastPara="1" rIns="243750" wrap="square" tIns="243750">
            <a:noAutofit/>
          </a:bodyPr>
          <a:lstStyle>
            <a:lvl1pPr lvl="0" rtl="0" algn="ctr">
              <a:spcBef>
                <a:spcPts val="0"/>
              </a:spcBef>
              <a:spcAft>
                <a:spcPts val="0"/>
              </a:spcAft>
              <a:buSzPts val="5300"/>
              <a:buNone/>
              <a:defRPr sz="5300">
                <a:solidFill>
                  <a:schemeClr val="accent1"/>
                </a:solidFill>
              </a:defRPr>
            </a:lvl1pPr>
            <a:lvl2pPr lvl="1" rtl="0" algn="ctr">
              <a:spcBef>
                <a:spcPts val="0"/>
              </a:spcBef>
              <a:spcAft>
                <a:spcPts val="0"/>
              </a:spcAft>
              <a:buSzPts val="5300"/>
              <a:buNone/>
              <a:defRPr sz="5300"/>
            </a:lvl2pPr>
            <a:lvl3pPr lvl="2" rtl="0" algn="ctr">
              <a:spcBef>
                <a:spcPts val="0"/>
              </a:spcBef>
              <a:spcAft>
                <a:spcPts val="0"/>
              </a:spcAft>
              <a:buSzPts val="5300"/>
              <a:buNone/>
              <a:defRPr sz="5300"/>
            </a:lvl3pPr>
            <a:lvl4pPr lvl="3" rtl="0" algn="ctr">
              <a:spcBef>
                <a:spcPts val="0"/>
              </a:spcBef>
              <a:spcAft>
                <a:spcPts val="0"/>
              </a:spcAft>
              <a:buSzPts val="5300"/>
              <a:buNone/>
              <a:defRPr sz="5300"/>
            </a:lvl4pPr>
            <a:lvl5pPr lvl="4" rtl="0" algn="ctr">
              <a:spcBef>
                <a:spcPts val="0"/>
              </a:spcBef>
              <a:spcAft>
                <a:spcPts val="0"/>
              </a:spcAft>
              <a:buSzPts val="5300"/>
              <a:buNone/>
              <a:defRPr sz="5300"/>
            </a:lvl5pPr>
            <a:lvl6pPr lvl="5" rtl="0" algn="ctr">
              <a:spcBef>
                <a:spcPts val="0"/>
              </a:spcBef>
              <a:spcAft>
                <a:spcPts val="0"/>
              </a:spcAft>
              <a:buSzPts val="5300"/>
              <a:buNone/>
              <a:defRPr sz="5300"/>
            </a:lvl6pPr>
            <a:lvl7pPr lvl="6" rtl="0" algn="ctr">
              <a:spcBef>
                <a:spcPts val="0"/>
              </a:spcBef>
              <a:spcAft>
                <a:spcPts val="0"/>
              </a:spcAft>
              <a:buSzPts val="5300"/>
              <a:buNone/>
              <a:defRPr sz="5300"/>
            </a:lvl7pPr>
            <a:lvl8pPr lvl="7" rtl="0" algn="ctr">
              <a:spcBef>
                <a:spcPts val="0"/>
              </a:spcBef>
              <a:spcAft>
                <a:spcPts val="0"/>
              </a:spcAft>
              <a:buSzPts val="5300"/>
              <a:buNone/>
              <a:defRPr sz="5300"/>
            </a:lvl8pPr>
            <a:lvl9pPr lvl="8" rtl="0" algn="ctr">
              <a:spcBef>
                <a:spcPts val="0"/>
              </a:spcBef>
              <a:spcAft>
                <a:spcPts val="0"/>
              </a:spcAft>
              <a:buSzPts val="5300"/>
              <a:buNone/>
              <a:defRPr sz="5300"/>
            </a:lvl9pPr>
          </a:lstStyle>
          <a:p/>
        </p:txBody>
      </p:sp>
      <p:sp>
        <p:nvSpPr>
          <p:cNvPr id="170" name="Google Shape;170;p18"/>
          <p:cNvSpPr txBox="1"/>
          <p:nvPr>
            <p:ph idx="5" type="subTitle"/>
          </p:nvPr>
        </p:nvSpPr>
        <p:spPr>
          <a:xfrm>
            <a:off x="15069139" y="7978333"/>
            <a:ext cx="7407000" cy="1291200"/>
          </a:xfrm>
          <a:prstGeom prst="rect">
            <a:avLst/>
          </a:prstGeom>
        </p:spPr>
        <p:txBody>
          <a:bodyPr anchorCtr="0" anchor="t" bIns="243750" lIns="243750" spcFirstLastPara="1" rIns="243750" wrap="square" tIns="243750">
            <a:noAutofit/>
          </a:bodyPr>
          <a:lstStyle>
            <a:lvl1pPr lvl="0" rtl="0" algn="ctr">
              <a:lnSpc>
                <a:spcPct val="100000"/>
              </a:lnSpc>
              <a:spcBef>
                <a:spcPts val="0"/>
              </a:spcBef>
              <a:spcAft>
                <a:spcPts val="0"/>
              </a:spcAft>
              <a:buSzPts val="3700"/>
              <a:buNone/>
              <a:defRPr sz="3700">
                <a:solidFill>
                  <a:schemeClr val="lt1"/>
                </a:solidFill>
              </a:defRPr>
            </a:lvl1pPr>
            <a:lvl2pPr lvl="1" rtl="0" algn="ctr">
              <a:lnSpc>
                <a:spcPct val="100000"/>
              </a:lnSpc>
              <a:spcBef>
                <a:spcPts val="0"/>
              </a:spcBef>
              <a:spcAft>
                <a:spcPts val="0"/>
              </a:spcAft>
              <a:buSzPts val="3700"/>
              <a:buNone/>
              <a:defRPr/>
            </a:lvl2pPr>
            <a:lvl3pPr lvl="2" rtl="0" algn="ctr">
              <a:lnSpc>
                <a:spcPct val="100000"/>
              </a:lnSpc>
              <a:spcBef>
                <a:spcPts val="0"/>
              </a:spcBef>
              <a:spcAft>
                <a:spcPts val="0"/>
              </a:spcAft>
              <a:buSzPts val="3700"/>
              <a:buNone/>
              <a:defRPr/>
            </a:lvl3pPr>
            <a:lvl4pPr lvl="3" rtl="0" algn="ctr">
              <a:lnSpc>
                <a:spcPct val="100000"/>
              </a:lnSpc>
              <a:spcBef>
                <a:spcPts val="0"/>
              </a:spcBef>
              <a:spcAft>
                <a:spcPts val="0"/>
              </a:spcAft>
              <a:buSzPts val="3700"/>
              <a:buNone/>
              <a:defRPr/>
            </a:lvl4pPr>
            <a:lvl5pPr lvl="4" rtl="0" algn="ctr">
              <a:lnSpc>
                <a:spcPct val="100000"/>
              </a:lnSpc>
              <a:spcBef>
                <a:spcPts val="0"/>
              </a:spcBef>
              <a:spcAft>
                <a:spcPts val="0"/>
              </a:spcAft>
              <a:buSzPts val="3700"/>
              <a:buNone/>
              <a:defRPr/>
            </a:lvl5pPr>
            <a:lvl6pPr lvl="5" rtl="0" algn="ctr">
              <a:lnSpc>
                <a:spcPct val="100000"/>
              </a:lnSpc>
              <a:spcBef>
                <a:spcPts val="0"/>
              </a:spcBef>
              <a:spcAft>
                <a:spcPts val="0"/>
              </a:spcAft>
              <a:buSzPts val="3700"/>
              <a:buNone/>
              <a:defRPr/>
            </a:lvl6pPr>
            <a:lvl7pPr lvl="6" rtl="0" algn="ctr">
              <a:lnSpc>
                <a:spcPct val="100000"/>
              </a:lnSpc>
              <a:spcBef>
                <a:spcPts val="0"/>
              </a:spcBef>
              <a:spcAft>
                <a:spcPts val="0"/>
              </a:spcAft>
              <a:buSzPts val="3700"/>
              <a:buNone/>
              <a:defRPr/>
            </a:lvl7pPr>
            <a:lvl8pPr lvl="7" rtl="0" algn="ctr">
              <a:lnSpc>
                <a:spcPct val="100000"/>
              </a:lnSpc>
              <a:spcBef>
                <a:spcPts val="0"/>
              </a:spcBef>
              <a:spcAft>
                <a:spcPts val="0"/>
              </a:spcAft>
              <a:buSzPts val="3700"/>
              <a:buNone/>
              <a:defRPr/>
            </a:lvl8pPr>
            <a:lvl9pPr lvl="8" rtl="0" algn="ctr">
              <a:lnSpc>
                <a:spcPct val="100000"/>
              </a:lnSpc>
              <a:spcBef>
                <a:spcPts val="0"/>
              </a:spcBef>
              <a:spcAft>
                <a:spcPts val="0"/>
              </a:spcAft>
              <a:buSzPts val="3700"/>
              <a:buNone/>
              <a:defRPr/>
            </a:lvl9pPr>
          </a:lstStyle>
          <a:p/>
        </p:txBody>
      </p:sp>
      <p:sp>
        <p:nvSpPr>
          <p:cNvPr id="171" name="Google Shape;171;p18"/>
          <p:cNvSpPr/>
          <p:nvPr/>
        </p:nvSpPr>
        <p:spPr>
          <a:xfrm rot="10800000">
            <a:off x="-990264" y="-227900"/>
            <a:ext cx="2386500" cy="141471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172" name="Google Shape;172;p18"/>
          <p:cNvSpPr/>
          <p:nvPr/>
        </p:nvSpPr>
        <p:spPr>
          <a:xfrm>
            <a:off x="23299931" y="-313933"/>
            <a:ext cx="2082600" cy="141471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pic>
        <p:nvPicPr>
          <p:cNvPr id="173" name="Google Shape;173;p18"/>
          <p:cNvPicPr preferRelativeResize="0"/>
          <p:nvPr/>
        </p:nvPicPr>
        <p:blipFill rotWithShape="1">
          <a:blip r:embed="rId3">
            <a:alphaModFix amt="75000"/>
          </a:blip>
          <a:srcRect b="0" l="16597" r="0" t="23395"/>
          <a:stretch/>
        </p:blipFill>
        <p:spPr>
          <a:xfrm rot="-5400000">
            <a:off x="-3600401" y="2512422"/>
            <a:ext cx="15159665" cy="8619091"/>
          </a:xfrm>
          <a:prstGeom prst="rect">
            <a:avLst/>
          </a:prstGeom>
          <a:noFill/>
          <a:ln>
            <a:noFill/>
          </a:ln>
        </p:spPr>
      </p:pic>
      <p:pic>
        <p:nvPicPr>
          <p:cNvPr id="174" name="Google Shape;174;p18"/>
          <p:cNvPicPr preferRelativeResize="0"/>
          <p:nvPr/>
        </p:nvPicPr>
        <p:blipFill rotWithShape="1">
          <a:blip r:embed="rId3">
            <a:alphaModFix amt="75000"/>
          </a:blip>
          <a:srcRect b="0" l="23059" r="0" t="16268"/>
          <a:stretch/>
        </p:blipFill>
        <p:spPr>
          <a:xfrm rot="5400004">
            <a:off x="14929601" y="1068005"/>
            <a:ext cx="11836728" cy="7973517"/>
          </a:xfrm>
          <a:prstGeom prst="rect">
            <a:avLst/>
          </a:prstGeom>
          <a:noFill/>
          <a:ln>
            <a:noFill/>
          </a:ln>
        </p:spPr>
      </p:pic>
      <p:sp>
        <p:nvSpPr>
          <p:cNvPr id="175" name="Google Shape;175;p18"/>
          <p:cNvSpPr txBox="1"/>
          <p:nvPr>
            <p:ph idx="6" type="title"/>
          </p:nvPr>
        </p:nvSpPr>
        <p:spPr>
          <a:xfrm>
            <a:off x="1914567" y="1440000"/>
            <a:ext cx="20543400" cy="1527300"/>
          </a:xfrm>
          <a:prstGeom prst="rect">
            <a:avLst/>
          </a:prstGeom>
        </p:spPr>
        <p:txBody>
          <a:bodyPr anchorCtr="0" anchor="ctr" bIns="243750" lIns="243750" spcFirstLastPara="1" rIns="243750" wrap="square" tIns="243750">
            <a:noAutofit/>
          </a:bodyPr>
          <a:lstStyle>
            <a:lvl1pPr lvl="0" rtl="0" algn="ctr">
              <a:spcBef>
                <a:spcPts val="0"/>
              </a:spcBef>
              <a:spcAft>
                <a:spcPts val="0"/>
              </a:spcAft>
              <a:buSzPts val="7500"/>
              <a:buNone/>
              <a:defRPr/>
            </a:lvl1pPr>
            <a:lvl2pPr lvl="1" rtl="0">
              <a:spcBef>
                <a:spcPts val="0"/>
              </a:spcBef>
              <a:spcAft>
                <a:spcPts val="0"/>
              </a:spcAft>
              <a:buSzPts val="7500"/>
              <a:buNone/>
              <a:defRPr/>
            </a:lvl2pPr>
            <a:lvl3pPr lvl="2" rtl="0">
              <a:spcBef>
                <a:spcPts val="0"/>
              </a:spcBef>
              <a:spcAft>
                <a:spcPts val="0"/>
              </a:spcAft>
              <a:buSzPts val="7500"/>
              <a:buNone/>
              <a:defRPr/>
            </a:lvl3pPr>
            <a:lvl4pPr lvl="3" rtl="0">
              <a:spcBef>
                <a:spcPts val="0"/>
              </a:spcBef>
              <a:spcAft>
                <a:spcPts val="0"/>
              </a:spcAft>
              <a:buSzPts val="7500"/>
              <a:buNone/>
              <a:defRPr/>
            </a:lvl4pPr>
            <a:lvl5pPr lvl="4" rtl="0">
              <a:spcBef>
                <a:spcPts val="0"/>
              </a:spcBef>
              <a:spcAft>
                <a:spcPts val="0"/>
              </a:spcAft>
              <a:buSzPts val="7500"/>
              <a:buNone/>
              <a:defRPr/>
            </a:lvl5pPr>
            <a:lvl6pPr lvl="5" rtl="0">
              <a:spcBef>
                <a:spcPts val="0"/>
              </a:spcBef>
              <a:spcAft>
                <a:spcPts val="0"/>
              </a:spcAft>
              <a:buSzPts val="7500"/>
              <a:buNone/>
              <a:defRPr/>
            </a:lvl6pPr>
            <a:lvl7pPr lvl="6" rtl="0">
              <a:spcBef>
                <a:spcPts val="0"/>
              </a:spcBef>
              <a:spcAft>
                <a:spcPts val="0"/>
              </a:spcAft>
              <a:buSzPts val="7500"/>
              <a:buNone/>
              <a:defRPr/>
            </a:lvl7pPr>
            <a:lvl8pPr lvl="7" rtl="0">
              <a:spcBef>
                <a:spcPts val="0"/>
              </a:spcBef>
              <a:spcAft>
                <a:spcPts val="0"/>
              </a:spcAft>
              <a:buSzPts val="7500"/>
              <a:buNone/>
              <a:defRPr/>
            </a:lvl8pPr>
            <a:lvl9pPr lvl="8" rtl="0">
              <a:spcBef>
                <a:spcPts val="0"/>
              </a:spcBef>
              <a:spcAft>
                <a:spcPts val="0"/>
              </a:spcAft>
              <a:buSzPts val="75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3_1">
    <p:spTree>
      <p:nvGrpSpPr>
        <p:cNvPr id="176" name="Shape 176"/>
        <p:cNvGrpSpPr/>
        <p:nvPr/>
      </p:nvGrpSpPr>
      <p:grpSpPr>
        <a:xfrm>
          <a:off x="0" y="0"/>
          <a:ext cx="0" cy="0"/>
          <a:chOff x="0" y="0"/>
          <a:chExt cx="0" cy="0"/>
        </a:xfrm>
      </p:grpSpPr>
      <p:pic>
        <p:nvPicPr>
          <p:cNvPr id="177" name="Google Shape;177;p19"/>
          <p:cNvPicPr preferRelativeResize="0"/>
          <p:nvPr/>
        </p:nvPicPr>
        <p:blipFill rotWithShape="1">
          <a:blip r:embed="rId2">
            <a:alphaModFix/>
          </a:blip>
          <a:srcRect b="17753" l="0" r="0" t="1620"/>
          <a:stretch/>
        </p:blipFill>
        <p:spPr>
          <a:xfrm>
            <a:off x="-484407" y="-685800"/>
            <a:ext cx="25725435" cy="15112994"/>
          </a:xfrm>
          <a:prstGeom prst="rect">
            <a:avLst/>
          </a:prstGeom>
          <a:noFill/>
          <a:ln>
            <a:noFill/>
          </a:ln>
        </p:spPr>
      </p:pic>
      <p:sp>
        <p:nvSpPr>
          <p:cNvPr id="178" name="Google Shape;178;p19"/>
          <p:cNvSpPr/>
          <p:nvPr/>
        </p:nvSpPr>
        <p:spPr>
          <a:xfrm rot="-5400000">
            <a:off x="5361150" y="-5690383"/>
            <a:ext cx="14177700" cy="249000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179" name="Google Shape;179;p19"/>
          <p:cNvSpPr/>
          <p:nvPr/>
        </p:nvSpPr>
        <p:spPr>
          <a:xfrm rot="10800000">
            <a:off x="-990264" y="-227900"/>
            <a:ext cx="2386500" cy="141471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180" name="Google Shape;180;p19"/>
          <p:cNvSpPr/>
          <p:nvPr/>
        </p:nvSpPr>
        <p:spPr>
          <a:xfrm>
            <a:off x="23299931" y="-313933"/>
            <a:ext cx="2082600" cy="141471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181" name="Google Shape;181;p19"/>
          <p:cNvSpPr txBox="1"/>
          <p:nvPr>
            <p:ph type="title"/>
          </p:nvPr>
        </p:nvSpPr>
        <p:spPr>
          <a:xfrm>
            <a:off x="4266089" y="3587533"/>
            <a:ext cx="15845400" cy="1033500"/>
          </a:xfrm>
          <a:prstGeom prst="rect">
            <a:avLst/>
          </a:prstGeom>
        </p:spPr>
        <p:txBody>
          <a:bodyPr anchorCtr="0" anchor="b" bIns="243750" lIns="243750" spcFirstLastPara="1" rIns="243750" wrap="square" tIns="243750">
            <a:noAutofit/>
          </a:bodyPr>
          <a:lstStyle>
            <a:lvl1pPr lvl="0" rtl="0" algn="ctr">
              <a:spcBef>
                <a:spcPts val="0"/>
              </a:spcBef>
              <a:spcAft>
                <a:spcPts val="0"/>
              </a:spcAft>
              <a:buSzPts val="5300"/>
              <a:buNone/>
              <a:defRPr sz="5300"/>
            </a:lvl1pPr>
            <a:lvl2pPr lvl="1" rtl="0" algn="ctr">
              <a:spcBef>
                <a:spcPts val="0"/>
              </a:spcBef>
              <a:spcAft>
                <a:spcPts val="0"/>
              </a:spcAft>
              <a:buSzPts val="5300"/>
              <a:buNone/>
              <a:defRPr sz="5300"/>
            </a:lvl2pPr>
            <a:lvl3pPr lvl="2" rtl="0" algn="ctr">
              <a:spcBef>
                <a:spcPts val="0"/>
              </a:spcBef>
              <a:spcAft>
                <a:spcPts val="0"/>
              </a:spcAft>
              <a:buSzPts val="5300"/>
              <a:buNone/>
              <a:defRPr sz="5300"/>
            </a:lvl3pPr>
            <a:lvl4pPr lvl="3" rtl="0" algn="ctr">
              <a:spcBef>
                <a:spcPts val="0"/>
              </a:spcBef>
              <a:spcAft>
                <a:spcPts val="0"/>
              </a:spcAft>
              <a:buSzPts val="5300"/>
              <a:buNone/>
              <a:defRPr sz="5300"/>
            </a:lvl4pPr>
            <a:lvl5pPr lvl="4" rtl="0" algn="ctr">
              <a:spcBef>
                <a:spcPts val="0"/>
              </a:spcBef>
              <a:spcAft>
                <a:spcPts val="0"/>
              </a:spcAft>
              <a:buSzPts val="5300"/>
              <a:buNone/>
              <a:defRPr sz="5300"/>
            </a:lvl5pPr>
            <a:lvl6pPr lvl="5" rtl="0" algn="ctr">
              <a:spcBef>
                <a:spcPts val="0"/>
              </a:spcBef>
              <a:spcAft>
                <a:spcPts val="0"/>
              </a:spcAft>
              <a:buSzPts val="5300"/>
              <a:buNone/>
              <a:defRPr sz="5300"/>
            </a:lvl6pPr>
            <a:lvl7pPr lvl="6" rtl="0" algn="ctr">
              <a:spcBef>
                <a:spcPts val="0"/>
              </a:spcBef>
              <a:spcAft>
                <a:spcPts val="0"/>
              </a:spcAft>
              <a:buSzPts val="5300"/>
              <a:buNone/>
              <a:defRPr sz="5300"/>
            </a:lvl7pPr>
            <a:lvl8pPr lvl="7" rtl="0" algn="ctr">
              <a:spcBef>
                <a:spcPts val="0"/>
              </a:spcBef>
              <a:spcAft>
                <a:spcPts val="0"/>
              </a:spcAft>
              <a:buSzPts val="5300"/>
              <a:buNone/>
              <a:defRPr sz="5300"/>
            </a:lvl8pPr>
            <a:lvl9pPr lvl="8" rtl="0" algn="ctr">
              <a:spcBef>
                <a:spcPts val="0"/>
              </a:spcBef>
              <a:spcAft>
                <a:spcPts val="0"/>
              </a:spcAft>
              <a:buSzPts val="5300"/>
              <a:buNone/>
              <a:defRPr sz="5300"/>
            </a:lvl9pPr>
          </a:lstStyle>
          <a:p/>
        </p:txBody>
      </p:sp>
      <p:sp>
        <p:nvSpPr>
          <p:cNvPr id="182" name="Google Shape;182;p19"/>
          <p:cNvSpPr txBox="1"/>
          <p:nvPr>
            <p:ph idx="1" type="subTitle"/>
          </p:nvPr>
        </p:nvSpPr>
        <p:spPr>
          <a:xfrm>
            <a:off x="4266089" y="4204864"/>
            <a:ext cx="15845400" cy="2035200"/>
          </a:xfrm>
          <a:prstGeom prst="rect">
            <a:avLst/>
          </a:prstGeom>
        </p:spPr>
        <p:txBody>
          <a:bodyPr anchorCtr="0" anchor="t" bIns="243750" lIns="243750" spcFirstLastPara="1" rIns="243750" wrap="square" tIns="243750">
            <a:noAutofit/>
          </a:bodyPr>
          <a:lstStyle>
            <a:lvl1pPr lvl="0" rtl="0" algn="ctr">
              <a:lnSpc>
                <a:spcPct val="100000"/>
              </a:lnSpc>
              <a:spcBef>
                <a:spcPts val="0"/>
              </a:spcBef>
              <a:spcAft>
                <a:spcPts val="0"/>
              </a:spcAft>
              <a:buSzPts val="3700"/>
              <a:buNone/>
              <a:defRPr sz="3700">
                <a:solidFill>
                  <a:schemeClr val="lt1"/>
                </a:solidFill>
              </a:defRPr>
            </a:lvl1pPr>
            <a:lvl2pPr lvl="1" rtl="0" algn="ctr">
              <a:lnSpc>
                <a:spcPct val="100000"/>
              </a:lnSpc>
              <a:spcBef>
                <a:spcPts val="0"/>
              </a:spcBef>
              <a:spcAft>
                <a:spcPts val="0"/>
              </a:spcAft>
              <a:buSzPts val="3700"/>
              <a:buNone/>
              <a:defRPr/>
            </a:lvl2pPr>
            <a:lvl3pPr lvl="2" rtl="0" algn="ctr">
              <a:lnSpc>
                <a:spcPct val="100000"/>
              </a:lnSpc>
              <a:spcBef>
                <a:spcPts val="0"/>
              </a:spcBef>
              <a:spcAft>
                <a:spcPts val="0"/>
              </a:spcAft>
              <a:buSzPts val="3700"/>
              <a:buNone/>
              <a:defRPr/>
            </a:lvl3pPr>
            <a:lvl4pPr lvl="3" rtl="0" algn="ctr">
              <a:lnSpc>
                <a:spcPct val="100000"/>
              </a:lnSpc>
              <a:spcBef>
                <a:spcPts val="0"/>
              </a:spcBef>
              <a:spcAft>
                <a:spcPts val="0"/>
              </a:spcAft>
              <a:buSzPts val="3700"/>
              <a:buNone/>
              <a:defRPr/>
            </a:lvl4pPr>
            <a:lvl5pPr lvl="4" rtl="0" algn="ctr">
              <a:lnSpc>
                <a:spcPct val="100000"/>
              </a:lnSpc>
              <a:spcBef>
                <a:spcPts val="0"/>
              </a:spcBef>
              <a:spcAft>
                <a:spcPts val="0"/>
              </a:spcAft>
              <a:buSzPts val="3700"/>
              <a:buNone/>
              <a:defRPr/>
            </a:lvl5pPr>
            <a:lvl6pPr lvl="5" rtl="0" algn="ctr">
              <a:lnSpc>
                <a:spcPct val="100000"/>
              </a:lnSpc>
              <a:spcBef>
                <a:spcPts val="0"/>
              </a:spcBef>
              <a:spcAft>
                <a:spcPts val="0"/>
              </a:spcAft>
              <a:buSzPts val="3700"/>
              <a:buNone/>
              <a:defRPr/>
            </a:lvl6pPr>
            <a:lvl7pPr lvl="6" rtl="0" algn="ctr">
              <a:lnSpc>
                <a:spcPct val="100000"/>
              </a:lnSpc>
              <a:spcBef>
                <a:spcPts val="0"/>
              </a:spcBef>
              <a:spcAft>
                <a:spcPts val="0"/>
              </a:spcAft>
              <a:buSzPts val="3700"/>
              <a:buNone/>
              <a:defRPr/>
            </a:lvl7pPr>
            <a:lvl8pPr lvl="7" rtl="0" algn="ctr">
              <a:lnSpc>
                <a:spcPct val="100000"/>
              </a:lnSpc>
              <a:spcBef>
                <a:spcPts val="0"/>
              </a:spcBef>
              <a:spcAft>
                <a:spcPts val="0"/>
              </a:spcAft>
              <a:buSzPts val="3700"/>
              <a:buNone/>
              <a:defRPr/>
            </a:lvl8pPr>
            <a:lvl9pPr lvl="8" rtl="0" algn="ctr">
              <a:lnSpc>
                <a:spcPct val="100000"/>
              </a:lnSpc>
              <a:spcBef>
                <a:spcPts val="0"/>
              </a:spcBef>
              <a:spcAft>
                <a:spcPts val="0"/>
              </a:spcAft>
              <a:buSzPts val="3700"/>
              <a:buNone/>
              <a:defRPr/>
            </a:lvl9pPr>
          </a:lstStyle>
          <a:p/>
        </p:txBody>
      </p:sp>
      <p:sp>
        <p:nvSpPr>
          <p:cNvPr id="183" name="Google Shape;183;p19"/>
          <p:cNvSpPr txBox="1"/>
          <p:nvPr>
            <p:ph idx="2" type="title"/>
          </p:nvPr>
        </p:nvSpPr>
        <p:spPr>
          <a:xfrm>
            <a:off x="4266089" y="6644765"/>
            <a:ext cx="15845400" cy="1033500"/>
          </a:xfrm>
          <a:prstGeom prst="rect">
            <a:avLst/>
          </a:prstGeom>
        </p:spPr>
        <p:txBody>
          <a:bodyPr anchorCtr="0" anchor="b" bIns="243750" lIns="243750" spcFirstLastPara="1" rIns="243750" wrap="square" tIns="243750">
            <a:noAutofit/>
          </a:bodyPr>
          <a:lstStyle>
            <a:lvl1pPr lvl="0" rtl="0" algn="ctr">
              <a:spcBef>
                <a:spcPts val="0"/>
              </a:spcBef>
              <a:spcAft>
                <a:spcPts val="0"/>
              </a:spcAft>
              <a:buSzPts val="5300"/>
              <a:buNone/>
              <a:defRPr sz="5300"/>
            </a:lvl1pPr>
            <a:lvl2pPr lvl="1" rtl="0" algn="ctr">
              <a:spcBef>
                <a:spcPts val="0"/>
              </a:spcBef>
              <a:spcAft>
                <a:spcPts val="0"/>
              </a:spcAft>
              <a:buSzPts val="5300"/>
              <a:buNone/>
              <a:defRPr sz="5300"/>
            </a:lvl2pPr>
            <a:lvl3pPr lvl="2" rtl="0" algn="ctr">
              <a:spcBef>
                <a:spcPts val="0"/>
              </a:spcBef>
              <a:spcAft>
                <a:spcPts val="0"/>
              </a:spcAft>
              <a:buSzPts val="5300"/>
              <a:buNone/>
              <a:defRPr sz="5300"/>
            </a:lvl3pPr>
            <a:lvl4pPr lvl="3" rtl="0" algn="ctr">
              <a:spcBef>
                <a:spcPts val="0"/>
              </a:spcBef>
              <a:spcAft>
                <a:spcPts val="0"/>
              </a:spcAft>
              <a:buSzPts val="5300"/>
              <a:buNone/>
              <a:defRPr sz="5300"/>
            </a:lvl4pPr>
            <a:lvl5pPr lvl="4" rtl="0" algn="ctr">
              <a:spcBef>
                <a:spcPts val="0"/>
              </a:spcBef>
              <a:spcAft>
                <a:spcPts val="0"/>
              </a:spcAft>
              <a:buSzPts val="5300"/>
              <a:buNone/>
              <a:defRPr sz="5300"/>
            </a:lvl5pPr>
            <a:lvl6pPr lvl="5" rtl="0" algn="ctr">
              <a:spcBef>
                <a:spcPts val="0"/>
              </a:spcBef>
              <a:spcAft>
                <a:spcPts val="0"/>
              </a:spcAft>
              <a:buSzPts val="5300"/>
              <a:buNone/>
              <a:defRPr sz="5300"/>
            </a:lvl6pPr>
            <a:lvl7pPr lvl="6" rtl="0" algn="ctr">
              <a:spcBef>
                <a:spcPts val="0"/>
              </a:spcBef>
              <a:spcAft>
                <a:spcPts val="0"/>
              </a:spcAft>
              <a:buSzPts val="5300"/>
              <a:buNone/>
              <a:defRPr sz="5300"/>
            </a:lvl7pPr>
            <a:lvl8pPr lvl="7" rtl="0" algn="ctr">
              <a:spcBef>
                <a:spcPts val="0"/>
              </a:spcBef>
              <a:spcAft>
                <a:spcPts val="0"/>
              </a:spcAft>
              <a:buSzPts val="5300"/>
              <a:buNone/>
              <a:defRPr sz="5300"/>
            </a:lvl8pPr>
            <a:lvl9pPr lvl="8" rtl="0" algn="ctr">
              <a:spcBef>
                <a:spcPts val="0"/>
              </a:spcBef>
              <a:spcAft>
                <a:spcPts val="0"/>
              </a:spcAft>
              <a:buSzPts val="5300"/>
              <a:buNone/>
              <a:defRPr sz="5300"/>
            </a:lvl9pPr>
          </a:lstStyle>
          <a:p/>
        </p:txBody>
      </p:sp>
      <p:sp>
        <p:nvSpPr>
          <p:cNvPr id="184" name="Google Shape;184;p19"/>
          <p:cNvSpPr txBox="1"/>
          <p:nvPr>
            <p:ph idx="3" type="subTitle"/>
          </p:nvPr>
        </p:nvSpPr>
        <p:spPr>
          <a:xfrm>
            <a:off x="4266089" y="7256603"/>
            <a:ext cx="15845400" cy="2082300"/>
          </a:xfrm>
          <a:prstGeom prst="rect">
            <a:avLst/>
          </a:prstGeom>
        </p:spPr>
        <p:txBody>
          <a:bodyPr anchorCtr="0" anchor="t" bIns="243750" lIns="243750" spcFirstLastPara="1" rIns="243750" wrap="square" tIns="243750">
            <a:noAutofit/>
          </a:bodyPr>
          <a:lstStyle>
            <a:lvl1pPr lvl="0" rtl="0" algn="ctr">
              <a:lnSpc>
                <a:spcPct val="100000"/>
              </a:lnSpc>
              <a:spcBef>
                <a:spcPts val="0"/>
              </a:spcBef>
              <a:spcAft>
                <a:spcPts val="0"/>
              </a:spcAft>
              <a:buSzPts val="3700"/>
              <a:buNone/>
              <a:defRPr sz="3700">
                <a:solidFill>
                  <a:schemeClr val="lt1"/>
                </a:solidFill>
              </a:defRPr>
            </a:lvl1pPr>
            <a:lvl2pPr lvl="1" rtl="0" algn="ctr">
              <a:lnSpc>
                <a:spcPct val="100000"/>
              </a:lnSpc>
              <a:spcBef>
                <a:spcPts val="0"/>
              </a:spcBef>
              <a:spcAft>
                <a:spcPts val="0"/>
              </a:spcAft>
              <a:buSzPts val="3700"/>
              <a:buNone/>
              <a:defRPr/>
            </a:lvl2pPr>
            <a:lvl3pPr lvl="2" rtl="0" algn="ctr">
              <a:lnSpc>
                <a:spcPct val="100000"/>
              </a:lnSpc>
              <a:spcBef>
                <a:spcPts val="0"/>
              </a:spcBef>
              <a:spcAft>
                <a:spcPts val="0"/>
              </a:spcAft>
              <a:buSzPts val="3700"/>
              <a:buNone/>
              <a:defRPr/>
            </a:lvl3pPr>
            <a:lvl4pPr lvl="3" rtl="0" algn="ctr">
              <a:lnSpc>
                <a:spcPct val="100000"/>
              </a:lnSpc>
              <a:spcBef>
                <a:spcPts val="0"/>
              </a:spcBef>
              <a:spcAft>
                <a:spcPts val="0"/>
              </a:spcAft>
              <a:buSzPts val="3700"/>
              <a:buNone/>
              <a:defRPr/>
            </a:lvl4pPr>
            <a:lvl5pPr lvl="4" rtl="0" algn="ctr">
              <a:lnSpc>
                <a:spcPct val="100000"/>
              </a:lnSpc>
              <a:spcBef>
                <a:spcPts val="0"/>
              </a:spcBef>
              <a:spcAft>
                <a:spcPts val="0"/>
              </a:spcAft>
              <a:buSzPts val="3700"/>
              <a:buNone/>
              <a:defRPr/>
            </a:lvl5pPr>
            <a:lvl6pPr lvl="5" rtl="0" algn="ctr">
              <a:lnSpc>
                <a:spcPct val="100000"/>
              </a:lnSpc>
              <a:spcBef>
                <a:spcPts val="0"/>
              </a:spcBef>
              <a:spcAft>
                <a:spcPts val="0"/>
              </a:spcAft>
              <a:buSzPts val="3700"/>
              <a:buNone/>
              <a:defRPr/>
            </a:lvl6pPr>
            <a:lvl7pPr lvl="6" rtl="0" algn="ctr">
              <a:lnSpc>
                <a:spcPct val="100000"/>
              </a:lnSpc>
              <a:spcBef>
                <a:spcPts val="0"/>
              </a:spcBef>
              <a:spcAft>
                <a:spcPts val="0"/>
              </a:spcAft>
              <a:buSzPts val="3700"/>
              <a:buNone/>
              <a:defRPr/>
            </a:lvl7pPr>
            <a:lvl8pPr lvl="7" rtl="0" algn="ctr">
              <a:lnSpc>
                <a:spcPct val="100000"/>
              </a:lnSpc>
              <a:spcBef>
                <a:spcPts val="0"/>
              </a:spcBef>
              <a:spcAft>
                <a:spcPts val="0"/>
              </a:spcAft>
              <a:buSzPts val="3700"/>
              <a:buNone/>
              <a:defRPr/>
            </a:lvl8pPr>
            <a:lvl9pPr lvl="8" rtl="0" algn="ctr">
              <a:lnSpc>
                <a:spcPct val="100000"/>
              </a:lnSpc>
              <a:spcBef>
                <a:spcPts val="0"/>
              </a:spcBef>
              <a:spcAft>
                <a:spcPts val="0"/>
              </a:spcAft>
              <a:buSzPts val="3700"/>
              <a:buNone/>
              <a:defRPr/>
            </a:lvl9pPr>
          </a:lstStyle>
          <a:p/>
        </p:txBody>
      </p:sp>
      <p:sp>
        <p:nvSpPr>
          <p:cNvPr id="185" name="Google Shape;185;p19"/>
          <p:cNvSpPr txBox="1"/>
          <p:nvPr>
            <p:ph idx="4" type="title"/>
          </p:nvPr>
        </p:nvSpPr>
        <p:spPr>
          <a:xfrm>
            <a:off x="4248027" y="9696379"/>
            <a:ext cx="15845400" cy="1033500"/>
          </a:xfrm>
          <a:prstGeom prst="rect">
            <a:avLst/>
          </a:prstGeom>
        </p:spPr>
        <p:txBody>
          <a:bodyPr anchorCtr="0" anchor="b" bIns="243750" lIns="243750" spcFirstLastPara="1" rIns="243750" wrap="square" tIns="243750">
            <a:noAutofit/>
          </a:bodyPr>
          <a:lstStyle>
            <a:lvl1pPr lvl="0" rtl="0" algn="ctr">
              <a:spcBef>
                <a:spcPts val="0"/>
              </a:spcBef>
              <a:spcAft>
                <a:spcPts val="0"/>
              </a:spcAft>
              <a:buSzPts val="5300"/>
              <a:buNone/>
              <a:defRPr sz="5300"/>
            </a:lvl1pPr>
            <a:lvl2pPr lvl="1" rtl="0" algn="ctr">
              <a:spcBef>
                <a:spcPts val="0"/>
              </a:spcBef>
              <a:spcAft>
                <a:spcPts val="0"/>
              </a:spcAft>
              <a:buSzPts val="5300"/>
              <a:buNone/>
              <a:defRPr sz="5300"/>
            </a:lvl2pPr>
            <a:lvl3pPr lvl="2" rtl="0" algn="ctr">
              <a:spcBef>
                <a:spcPts val="0"/>
              </a:spcBef>
              <a:spcAft>
                <a:spcPts val="0"/>
              </a:spcAft>
              <a:buSzPts val="5300"/>
              <a:buNone/>
              <a:defRPr sz="5300"/>
            </a:lvl3pPr>
            <a:lvl4pPr lvl="3" rtl="0" algn="ctr">
              <a:spcBef>
                <a:spcPts val="0"/>
              </a:spcBef>
              <a:spcAft>
                <a:spcPts val="0"/>
              </a:spcAft>
              <a:buSzPts val="5300"/>
              <a:buNone/>
              <a:defRPr sz="5300"/>
            </a:lvl4pPr>
            <a:lvl5pPr lvl="4" rtl="0" algn="ctr">
              <a:spcBef>
                <a:spcPts val="0"/>
              </a:spcBef>
              <a:spcAft>
                <a:spcPts val="0"/>
              </a:spcAft>
              <a:buSzPts val="5300"/>
              <a:buNone/>
              <a:defRPr sz="5300"/>
            </a:lvl5pPr>
            <a:lvl6pPr lvl="5" rtl="0" algn="ctr">
              <a:spcBef>
                <a:spcPts val="0"/>
              </a:spcBef>
              <a:spcAft>
                <a:spcPts val="0"/>
              </a:spcAft>
              <a:buSzPts val="5300"/>
              <a:buNone/>
              <a:defRPr sz="5300"/>
            </a:lvl6pPr>
            <a:lvl7pPr lvl="6" rtl="0" algn="ctr">
              <a:spcBef>
                <a:spcPts val="0"/>
              </a:spcBef>
              <a:spcAft>
                <a:spcPts val="0"/>
              </a:spcAft>
              <a:buSzPts val="5300"/>
              <a:buNone/>
              <a:defRPr sz="5300"/>
            </a:lvl7pPr>
            <a:lvl8pPr lvl="7" rtl="0" algn="ctr">
              <a:spcBef>
                <a:spcPts val="0"/>
              </a:spcBef>
              <a:spcAft>
                <a:spcPts val="0"/>
              </a:spcAft>
              <a:buSzPts val="5300"/>
              <a:buNone/>
              <a:defRPr sz="5300"/>
            </a:lvl8pPr>
            <a:lvl9pPr lvl="8" rtl="0" algn="ctr">
              <a:spcBef>
                <a:spcPts val="0"/>
              </a:spcBef>
              <a:spcAft>
                <a:spcPts val="0"/>
              </a:spcAft>
              <a:buSzPts val="5300"/>
              <a:buNone/>
              <a:defRPr sz="5300"/>
            </a:lvl9pPr>
          </a:lstStyle>
          <a:p/>
        </p:txBody>
      </p:sp>
      <p:sp>
        <p:nvSpPr>
          <p:cNvPr id="186" name="Google Shape;186;p19"/>
          <p:cNvSpPr txBox="1"/>
          <p:nvPr>
            <p:ph idx="5" type="subTitle"/>
          </p:nvPr>
        </p:nvSpPr>
        <p:spPr>
          <a:xfrm>
            <a:off x="4248027" y="10314137"/>
            <a:ext cx="15845400" cy="2035200"/>
          </a:xfrm>
          <a:prstGeom prst="rect">
            <a:avLst/>
          </a:prstGeom>
        </p:spPr>
        <p:txBody>
          <a:bodyPr anchorCtr="0" anchor="t" bIns="243750" lIns="243750" spcFirstLastPara="1" rIns="243750" wrap="square" tIns="243750">
            <a:noAutofit/>
          </a:bodyPr>
          <a:lstStyle>
            <a:lvl1pPr lvl="0" rtl="0" algn="ctr">
              <a:lnSpc>
                <a:spcPct val="100000"/>
              </a:lnSpc>
              <a:spcBef>
                <a:spcPts val="0"/>
              </a:spcBef>
              <a:spcAft>
                <a:spcPts val="0"/>
              </a:spcAft>
              <a:buSzPts val="3700"/>
              <a:buNone/>
              <a:defRPr sz="3700">
                <a:solidFill>
                  <a:schemeClr val="lt1"/>
                </a:solidFill>
              </a:defRPr>
            </a:lvl1pPr>
            <a:lvl2pPr lvl="1" rtl="0" algn="ctr">
              <a:lnSpc>
                <a:spcPct val="100000"/>
              </a:lnSpc>
              <a:spcBef>
                <a:spcPts val="0"/>
              </a:spcBef>
              <a:spcAft>
                <a:spcPts val="0"/>
              </a:spcAft>
              <a:buSzPts val="3700"/>
              <a:buNone/>
              <a:defRPr/>
            </a:lvl2pPr>
            <a:lvl3pPr lvl="2" rtl="0" algn="ctr">
              <a:lnSpc>
                <a:spcPct val="100000"/>
              </a:lnSpc>
              <a:spcBef>
                <a:spcPts val="0"/>
              </a:spcBef>
              <a:spcAft>
                <a:spcPts val="0"/>
              </a:spcAft>
              <a:buSzPts val="3700"/>
              <a:buNone/>
              <a:defRPr/>
            </a:lvl3pPr>
            <a:lvl4pPr lvl="3" rtl="0" algn="ctr">
              <a:lnSpc>
                <a:spcPct val="100000"/>
              </a:lnSpc>
              <a:spcBef>
                <a:spcPts val="0"/>
              </a:spcBef>
              <a:spcAft>
                <a:spcPts val="0"/>
              </a:spcAft>
              <a:buSzPts val="3700"/>
              <a:buNone/>
              <a:defRPr/>
            </a:lvl4pPr>
            <a:lvl5pPr lvl="4" rtl="0" algn="ctr">
              <a:lnSpc>
                <a:spcPct val="100000"/>
              </a:lnSpc>
              <a:spcBef>
                <a:spcPts val="0"/>
              </a:spcBef>
              <a:spcAft>
                <a:spcPts val="0"/>
              </a:spcAft>
              <a:buSzPts val="3700"/>
              <a:buNone/>
              <a:defRPr/>
            </a:lvl5pPr>
            <a:lvl6pPr lvl="5" rtl="0" algn="ctr">
              <a:lnSpc>
                <a:spcPct val="100000"/>
              </a:lnSpc>
              <a:spcBef>
                <a:spcPts val="0"/>
              </a:spcBef>
              <a:spcAft>
                <a:spcPts val="0"/>
              </a:spcAft>
              <a:buSzPts val="3700"/>
              <a:buNone/>
              <a:defRPr/>
            </a:lvl6pPr>
            <a:lvl7pPr lvl="6" rtl="0" algn="ctr">
              <a:lnSpc>
                <a:spcPct val="100000"/>
              </a:lnSpc>
              <a:spcBef>
                <a:spcPts val="0"/>
              </a:spcBef>
              <a:spcAft>
                <a:spcPts val="0"/>
              </a:spcAft>
              <a:buSzPts val="3700"/>
              <a:buNone/>
              <a:defRPr/>
            </a:lvl7pPr>
            <a:lvl8pPr lvl="7" rtl="0" algn="ctr">
              <a:lnSpc>
                <a:spcPct val="100000"/>
              </a:lnSpc>
              <a:spcBef>
                <a:spcPts val="0"/>
              </a:spcBef>
              <a:spcAft>
                <a:spcPts val="0"/>
              </a:spcAft>
              <a:buSzPts val="3700"/>
              <a:buNone/>
              <a:defRPr/>
            </a:lvl8pPr>
            <a:lvl9pPr lvl="8" rtl="0" algn="ctr">
              <a:lnSpc>
                <a:spcPct val="100000"/>
              </a:lnSpc>
              <a:spcBef>
                <a:spcPts val="0"/>
              </a:spcBef>
              <a:spcAft>
                <a:spcPts val="0"/>
              </a:spcAft>
              <a:buSzPts val="3700"/>
              <a:buNone/>
              <a:defRPr/>
            </a:lvl9pPr>
          </a:lstStyle>
          <a:p/>
        </p:txBody>
      </p:sp>
      <p:pic>
        <p:nvPicPr>
          <p:cNvPr id="187" name="Google Shape;187;p19"/>
          <p:cNvPicPr preferRelativeResize="0"/>
          <p:nvPr/>
        </p:nvPicPr>
        <p:blipFill rotWithShape="1">
          <a:blip r:embed="rId3">
            <a:alphaModFix amt="75000"/>
          </a:blip>
          <a:srcRect b="66797" l="-60" r="0" t="535"/>
          <a:stretch/>
        </p:blipFill>
        <p:spPr>
          <a:xfrm rot="-5399997">
            <a:off x="15786089" y="5124814"/>
            <a:ext cx="15392727" cy="3110845"/>
          </a:xfrm>
          <a:prstGeom prst="rect">
            <a:avLst/>
          </a:prstGeom>
          <a:noFill/>
          <a:ln>
            <a:noFill/>
          </a:ln>
        </p:spPr>
      </p:pic>
      <p:pic>
        <p:nvPicPr>
          <p:cNvPr id="188" name="Google Shape;188;p19"/>
          <p:cNvPicPr preferRelativeResize="0"/>
          <p:nvPr/>
        </p:nvPicPr>
        <p:blipFill rotWithShape="1">
          <a:blip r:embed="rId3">
            <a:alphaModFix amt="75000"/>
          </a:blip>
          <a:srcRect b="66797" l="-60" r="0" t="535"/>
          <a:stretch/>
        </p:blipFill>
        <p:spPr>
          <a:xfrm rot="5400003">
            <a:off x="-6810759" y="5302581"/>
            <a:ext cx="15392727" cy="3110845"/>
          </a:xfrm>
          <a:prstGeom prst="rect">
            <a:avLst/>
          </a:prstGeom>
          <a:noFill/>
          <a:ln>
            <a:noFill/>
          </a:ln>
        </p:spPr>
      </p:pic>
      <p:sp>
        <p:nvSpPr>
          <p:cNvPr id="189" name="Google Shape;189;p19"/>
          <p:cNvSpPr txBox="1"/>
          <p:nvPr>
            <p:ph idx="6" type="title"/>
          </p:nvPr>
        </p:nvSpPr>
        <p:spPr>
          <a:xfrm>
            <a:off x="1914567" y="1440000"/>
            <a:ext cx="20543400" cy="1527300"/>
          </a:xfrm>
          <a:prstGeom prst="rect">
            <a:avLst/>
          </a:prstGeom>
        </p:spPr>
        <p:txBody>
          <a:bodyPr anchorCtr="0" anchor="ctr" bIns="243750" lIns="243750" spcFirstLastPara="1" rIns="243750" wrap="square" tIns="243750">
            <a:noAutofit/>
          </a:bodyPr>
          <a:lstStyle>
            <a:lvl1pPr lvl="0" rtl="0" algn="ctr">
              <a:lnSpc>
                <a:spcPct val="115000"/>
              </a:lnSpc>
              <a:spcBef>
                <a:spcPts val="0"/>
              </a:spcBef>
              <a:spcAft>
                <a:spcPts val="0"/>
              </a:spcAft>
              <a:buSzPts val="7500"/>
              <a:buNone/>
              <a:defRPr/>
            </a:lvl1pPr>
            <a:lvl2pPr lvl="1" rtl="0">
              <a:spcBef>
                <a:spcPts val="0"/>
              </a:spcBef>
              <a:spcAft>
                <a:spcPts val="0"/>
              </a:spcAft>
              <a:buSzPts val="7500"/>
              <a:buNone/>
              <a:defRPr/>
            </a:lvl2pPr>
            <a:lvl3pPr lvl="2" rtl="0">
              <a:spcBef>
                <a:spcPts val="0"/>
              </a:spcBef>
              <a:spcAft>
                <a:spcPts val="0"/>
              </a:spcAft>
              <a:buSzPts val="7500"/>
              <a:buNone/>
              <a:defRPr/>
            </a:lvl3pPr>
            <a:lvl4pPr lvl="3" rtl="0">
              <a:spcBef>
                <a:spcPts val="0"/>
              </a:spcBef>
              <a:spcAft>
                <a:spcPts val="0"/>
              </a:spcAft>
              <a:buSzPts val="7500"/>
              <a:buNone/>
              <a:defRPr/>
            </a:lvl4pPr>
            <a:lvl5pPr lvl="4" rtl="0">
              <a:spcBef>
                <a:spcPts val="0"/>
              </a:spcBef>
              <a:spcAft>
                <a:spcPts val="0"/>
              </a:spcAft>
              <a:buSzPts val="7500"/>
              <a:buNone/>
              <a:defRPr/>
            </a:lvl5pPr>
            <a:lvl6pPr lvl="5" rtl="0">
              <a:spcBef>
                <a:spcPts val="0"/>
              </a:spcBef>
              <a:spcAft>
                <a:spcPts val="0"/>
              </a:spcAft>
              <a:buSzPts val="7500"/>
              <a:buNone/>
              <a:defRPr/>
            </a:lvl6pPr>
            <a:lvl7pPr lvl="6" rtl="0">
              <a:spcBef>
                <a:spcPts val="0"/>
              </a:spcBef>
              <a:spcAft>
                <a:spcPts val="0"/>
              </a:spcAft>
              <a:buSzPts val="7500"/>
              <a:buNone/>
              <a:defRPr/>
            </a:lvl7pPr>
            <a:lvl8pPr lvl="7" rtl="0">
              <a:spcBef>
                <a:spcPts val="0"/>
              </a:spcBef>
              <a:spcAft>
                <a:spcPts val="0"/>
              </a:spcAft>
              <a:buSzPts val="7500"/>
              <a:buNone/>
              <a:defRPr/>
            </a:lvl8pPr>
            <a:lvl9pPr lvl="8" rtl="0">
              <a:spcBef>
                <a:spcPts val="0"/>
              </a:spcBef>
              <a:spcAft>
                <a:spcPts val="0"/>
              </a:spcAft>
              <a:buSzPts val="75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4_2">
    <p:spTree>
      <p:nvGrpSpPr>
        <p:cNvPr id="190" name="Shape 190"/>
        <p:cNvGrpSpPr/>
        <p:nvPr/>
      </p:nvGrpSpPr>
      <p:grpSpPr>
        <a:xfrm>
          <a:off x="0" y="0"/>
          <a:ext cx="0" cy="0"/>
          <a:chOff x="0" y="0"/>
          <a:chExt cx="0" cy="0"/>
        </a:xfrm>
      </p:grpSpPr>
      <p:pic>
        <p:nvPicPr>
          <p:cNvPr id="191" name="Google Shape;191;p20"/>
          <p:cNvPicPr preferRelativeResize="0"/>
          <p:nvPr/>
        </p:nvPicPr>
        <p:blipFill rotWithShape="1">
          <a:blip r:embed="rId2">
            <a:alphaModFix/>
          </a:blip>
          <a:srcRect b="17753" l="0" r="0" t="1620"/>
          <a:stretch/>
        </p:blipFill>
        <p:spPr>
          <a:xfrm>
            <a:off x="-484407" y="-685800"/>
            <a:ext cx="25725435" cy="15112994"/>
          </a:xfrm>
          <a:prstGeom prst="rect">
            <a:avLst/>
          </a:prstGeom>
          <a:noFill/>
          <a:ln>
            <a:noFill/>
          </a:ln>
        </p:spPr>
      </p:pic>
      <p:sp>
        <p:nvSpPr>
          <p:cNvPr id="192" name="Google Shape;192;p20"/>
          <p:cNvSpPr/>
          <p:nvPr/>
        </p:nvSpPr>
        <p:spPr>
          <a:xfrm rot="-5400000">
            <a:off x="5361150" y="-5690383"/>
            <a:ext cx="14177700" cy="249000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193" name="Google Shape;193;p20"/>
          <p:cNvSpPr/>
          <p:nvPr/>
        </p:nvSpPr>
        <p:spPr>
          <a:xfrm rot="10800000">
            <a:off x="-990264" y="-227900"/>
            <a:ext cx="2386500" cy="141471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194" name="Google Shape;194;p20"/>
          <p:cNvSpPr/>
          <p:nvPr/>
        </p:nvSpPr>
        <p:spPr>
          <a:xfrm>
            <a:off x="23299931" y="-313933"/>
            <a:ext cx="2082600" cy="141471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195" name="Google Shape;195;p20"/>
          <p:cNvSpPr txBox="1"/>
          <p:nvPr>
            <p:ph idx="1" type="subTitle"/>
          </p:nvPr>
        </p:nvSpPr>
        <p:spPr>
          <a:xfrm>
            <a:off x="5622662" y="4142411"/>
            <a:ext cx="6172800" cy="1219200"/>
          </a:xfrm>
          <a:prstGeom prst="rect">
            <a:avLst/>
          </a:prstGeom>
        </p:spPr>
        <p:txBody>
          <a:bodyPr anchorCtr="0" anchor="b" bIns="243750" lIns="243750" spcFirstLastPara="1" rIns="243750" wrap="square" tIns="243750">
            <a:noAutofit/>
          </a:bodyPr>
          <a:lstStyle>
            <a:lvl1pPr lvl="0" rtl="0">
              <a:spcBef>
                <a:spcPts val="0"/>
              </a:spcBef>
              <a:spcAft>
                <a:spcPts val="0"/>
              </a:spcAft>
              <a:buNone/>
              <a:defRPr sz="5300">
                <a:solidFill>
                  <a:schemeClr val="accent1"/>
                </a:solidFill>
                <a:latin typeface="Audiowide"/>
                <a:ea typeface="Audiowide"/>
                <a:cs typeface="Audiowide"/>
                <a:sym typeface="Audiowide"/>
              </a:defRPr>
            </a:lvl1pPr>
            <a:lvl2pPr lvl="1" rtl="0">
              <a:spcBef>
                <a:spcPts val="0"/>
              </a:spcBef>
              <a:spcAft>
                <a:spcPts val="0"/>
              </a:spcAft>
              <a:buNone/>
              <a:defRPr sz="5300">
                <a:solidFill>
                  <a:schemeClr val="accent1"/>
                </a:solidFill>
                <a:latin typeface="Audiowide"/>
                <a:ea typeface="Audiowide"/>
                <a:cs typeface="Audiowide"/>
                <a:sym typeface="Audiowide"/>
              </a:defRPr>
            </a:lvl2pPr>
            <a:lvl3pPr lvl="2" rtl="0">
              <a:spcBef>
                <a:spcPts val="0"/>
              </a:spcBef>
              <a:spcAft>
                <a:spcPts val="0"/>
              </a:spcAft>
              <a:buNone/>
              <a:defRPr sz="5300">
                <a:solidFill>
                  <a:schemeClr val="accent1"/>
                </a:solidFill>
                <a:latin typeface="Audiowide"/>
                <a:ea typeface="Audiowide"/>
                <a:cs typeface="Audiowide"/>
                <a:sym typeface="Audiowide"/>
              </a:defRPr>
            </a:lvl3pPr>
            <a:lvl4pPr lvl="3" rtl="0">
              <a:spcBef>
                <a:spcPts val="0"/>
              </a:spcBef>
              <a:spcAft>
                <a:spcPts val="0"/>
              </a:spcAft>
              <a:buNone/>
              <a:defRPr sz="5300">
                <a:solidFill>
                  <a:schemeClr val="accent1"/>
                </a:solidFill>
                <a:latin typeface="Audiowide"/>
                <a:ea typeface="Audiowide"/>
                <a:cs typeface="Audiowide"/>
                <a:sym typeface="Audiowide"/>
              </a:defRPr>
            </a:lvl4pPr>
            <a:lvl5pPr lvl="4" rtl="0">
              <a:spcBef>
                <a:spcPts val="0"/>
              </a:spcBef>
              <a:spcAft>
                <a:spcPts val="0"/>
              </a:spcAft>
              <a:buNone/>
              <a:defRPr sz="5300">
                <a:solidFill>
                  <a:schemeClr val="accent1"/>
                </a:solidFill>
                <a:latin typeface="Audiowide"/>
                <a:ea typeface="Audiowide"/>
                <a:cs typeface="Audiowide"/>
                <a:sym typeface="Audiowide"/>
              </a:defRPr>
            </a:lvl5pPr>
            <a:lvl6pPr lvl="5" rtl="0">
              <a:spcBef>
                <a:spcPts val="0"/>
              </a:spcBef>
              <a:spcAft>
                <a:spcPts val="0"/>
              </a:spcAft>
              <a:buNone/>
              <a:defRPr sz="5300">
                <a:solidFill>
                  <a:schemeClr val="accent1"/>
                </a:solidFill>
                <a:latin typeface="Audiowide"/>
                <a:ea typeface="Audiowide"/>
                <a:cs typeface="Audiowide"/>
                <a:sym typeface="Audiowide"/>
              </a:defRPr>
            </a:lvl6pPr>
            <a:lvl7pPr lvl="6" rtl="0">
              <a:spcBef>
                <a:spcPts val="0"/>
              </a:spcBef>
              <a:spcAft>
                <a:spcPts val="0"/>
              </a:spcAft>
              <a:buNone/>
              <a:defRPr sz="5300">
                <a:solidFill>
                  <a:schemeClr val="accent1"/>
                </a:solidFill>
                <a:latin typeface="Audiowide"/>
                <a:ea typeface="Audiowide"/>
                <a:cs typeface="Audiowide"/>
                <a:sym typeface="Audiowide"/>
              </a:defRPr>
            </a:lvl7pPr>
            <a:lvl8pPr lvl="7" rtl="0">
              <a:spcBef>
                <a:spcPts val="0"/>
              </a:spcBef>
              <a:spcAft>
                <a:spcPts val="0"/>
              </a:spcAft>
              <a:buNone/>
              <a:defRPr sz="5300">
                <a:solidFill>
                  <a:schemeClr val="accent1"/>
                </a:solidFill>
                <a:latin typeface="Audiowide"/>
                <a:ea typeface="Audiowide"/>
                <a:cs typeface="Audiowide"/>
                <a:sym typeface="Audiowide"/>
              </a:defRPr>
            </a:lvl8pPr>
            <a:lvl9pPr lvl="8" rtl="0">
              <a:spcBef>
                <a:spcPts val="0"/>
              </a:spcBef>
              <a:spcAft>
                <a:spcPts val="0"/>
              </a:spcAft>
              <a:buNone/>
              <a:defRPr sz="5300">
                <a:solidFill>
                  <a:schemeClr val="accent1"/>
                </a:solidFill>
                <a:latin typeface="Audiowide"/>
                <a:ea typeface="Audiowide"/>
                <a:cs typeface="Audiowide"/>
                <a:sym typeface="Audiowide"/>
              </a:defRPr>
            </a:lvl9pPr>
          </a:lstStyle>
          <a:p/>
        </p:txBody>
      </p:sp>
      <p:sp>
        <p:nvSpPr>
          <p:cNvPr id="196" name="Google Shape;196;p20"/>
          <p:cNvSpPr txBox="1"/>
          <p:nvPr>
            <p:ph idx="2" type="subTitle"/>
          </p:nvPr>
        </p:nvSpPr>
        <p:spPr>
          <a:xfrm>
            <a:off x="5622661" y="5108414"/>
            <a:ext cx="6172800" cy="1292100"/>
          </a:xfrm>
          <a:prstGeom prst="rect">
            <a:avLst/>
          </a:prstGeom>
        </p:spPr>
        <p:txBody>
          <a:bodyPr anchorCtr="0" anchor="t" bIns="243750" lIns="243750" spcFirstLastPara="1" rIns="243750" wrap="square" tIns="243750">
            <a:noAutofit/>
          </a:bodyPr>
          <a:lstStyle>
            <a:lvl1pPr lvl="0" rtl="0">
              <a:spcBef>
                <a:spcPts val="0"/>
              </a:spcBef>
              <a:spcAft>
                <a:spcPts val="0"/>
              </a:spcAft>
              <a:buNone/>
              <a:defRPr>
                <a:solidFill>
                  <a:schemeClr val="lt1"/>
                </a:solidFill>
              </a:defRPr>
            </a:lvl1pPr>
            <a:lvl2pPr lvl="1" rtl="0">
              <a:spcBef>
                <a:spcPts val="0"/>
              </a:spcBef>
              <a:spcAft>
                <a:spcPts val="0"/>
              </a:spcAft>
              <a:buNone/>
              <a:defRPr>
                <a:solidFill>
                  <a:schemeClr val="lt1"/>
                </a:solidFill>
              </a:defRPr>
            </a:lvl2pPr>
            <a:lvl3pPr lvl="2" rtl="0">
              <a:spcBef>
                <a:spcPts val="0"/>
              </a:spcBef>
              <a:spcAft>
                <a:spcPts val="0"/>
              </a:spcAft>
              <a:buNone/>
              <a:defRPr>
                <a:solidFill>
                  <a:schemeClr val="lt1"/>
                </a:solidFill>
              </a:defRPr>
            </a:lvl3pPr>
            <a:lvl4pPr lvl="3" rtl="0">
              <a:spcBef>
                <a:spcPts val="0"/>
              </a:spcBef>
              <a:spcAft>
                <a:spcPts val="0"/>
              </a:spcAft>
              <a:buNone/>
              <a:defRPr>
                <a:solidFill>
                  <a:schemeClr val="lt1"/>
                </a:solidFill>
              </a:defRPr>
            </a:lvl4pPr>
            <a:lvl5pPr lvl="4" rtl="0">
              <a:spcBef>
                <a:spcPts val="0"/>
              </a:spcBef>
              <a:spcAft>
                <a:spcPts val="0"/>
              </a:spcAft>
              <a:buNone/>
              <a:defRPr>
                <a:solidFill>
                  <a:schemeClr val="lt1"/>
                </a:solidFill>
              </a:defRPr>
            </a:lvl5pPr>
            <a:lvl6pPr lvl="5" rtl="0">
              <a:spcBef>
                <a:spcPts val="0"/>
              </a:spcBef>
              <a:spcAft>
                <a:spcPts val="0"/>
              </a:spcAft>
              <a:buNone/>
              <a:defRPr>
                <a:solidFill>
                  <a:schemeClr val="lt1"/>
                </a:solidFill>
              </a:defRPr>
            </a:lvl6pPr>
            <a:lvl7pPr lvl="6" rtl="0">
              <a:spcBef>
                <a:spcPts val="0"/>
              </a:spcBef>
              <a:spcAft>
                <a:spcPts val="0"/>
              </a:spcAft>
              <a:buNone/>
              <a:defRPr>
                <a:solidFill>
                  <a:schemeClr val="lt1"/>
                </a:solidFill>
              </a:defRPr>
            </a:lvl7pPr>
            <a:lvl8pPr lvl="7" rtl="0">
              <a:spcBef>
                <a:spcPts val="0"/>
              </a:spcBef>
              <a:spcAft>
                <a:spcPts val="0"/>
              </a:spcAft>
              <a:buNone/>
              <a:defRPr>
                <a:solidFill>
                  <a:schemeClr val="lt1"/>
                </a:solidFill>
              </a:defRPr>
            </a:lvl8pPr>
            <a:lvl9pPr lvl="8" rtl="0">
              <a:spcBef>
                <a:spcPts val="0"/>
              </a:spcBef>
              <a:spcAft>
                <a:spcPts val="0"/>
              </a:spcAft>
              <a:buNone/>
              <a:defRPr>
                <a:solidFill>
                  <a:schemeClr val="lt1"/>
                </a:solidFill>
              </a:defRPr>
            </a:lvl9pPr>
          </a:lstStyle>
          <a:p/>
        </p:txBody>
      </p:sp>
      <p:sp>
        <p:nvSpPr>
          <p:cNvPr id="197" name="Google Shape;197;p20"/>
          <p:cNvSpPr txBox="1"/>
          <p:nvPr>
            <p:ph idx="3" type="subTitle"/>
          </p:nvPr>
        </p:nvSpPr>
        <p:spPr>
          <a:xfrm>
            <a:off x="12553394" y="4142411"/>
            <a:ext cx="6201600" cy="1219200"/>
          </a:xfrm>
          <a:prstGeom prst="rect">
            <a:avLst/>
          </a:prstGeom>
        </p:spPr>
        <p:txBody>
          <a:bodyPr anchorCtr="0" anchor="b" bIns="243750" lIns="243750" spcFirstLastPara="1" rIns="243750" wrap="square" tIns="243750">
            <a:noAutofit/>
          </a:bodyPr>
          <a:lstStyle>
            <a:lvl1pPr lvl="0" rtl="0" algn="r">
              <a:spcBef>
                <a:spcPts val="0"/>
              </a:spcBef>
              <a:spcAft>
                <a:spcPts val="0"/>
              </a:spcAft>
              <a:buNone/>
              <a:defRPr sz="5300">
                <a:solidFill>
                  <a:schemeClr val="accent1"/>
                </a:solidFill>
                <a:latin typeface="Audiowide"/>
                <a:ea typeface="Audiowide"/>
                <a:cs typeface="Audiowide"/>
                <a:sym typeface="Audiowide"/>
              </a:defRPr>
            </a:lvl1pPr>
            <a:lvl2pPr lvl="1" rtl="0" algn="r">
              <a:spcBef>
                <a:spcPts val="0"/>
              </a:spcBef>
              <a:spcAft>
                <a:spcPts val="0"/>
              </a:spcAft>
              <a:buNone/>
              <a:defRPr sz="5300">
                <a:solidFill>
                  <a:schemeClr val="accent1"/>
                </a:solidFill>
                <a:latin typeface="Audiowide"/>
                <a:ea typeface="Audiowide"/>
                <a:cs typeface="Audiowide"/>
                <a:sym typeface="Audiowide"/>
              </a:defRPr>
            </a:lvl2pPr>
            <a:lvl3pPr lvl="2" rtl="0" algn="r">
              <a:spcBef>
                <a:spcPts val="0"/>
              </a:spcBef>
              <a:spcAft>
                <a:spcPts val="0"/>
              </a:spcAft>
              <a:buNone/>
              <a:defRPr sz="5300">
                <a:solidFill>
                  <a:schemeClr val="accent1"/>
                </a:solidFill>
                <a:latin typeface="Audiowide"/>
                <a:ea typeface="Audiowide"/>
                <a:cs typeface="Audiowide"/>
                <a:sym typeface="Audiowide"/>
              </a:defRPr>
            </a:lvl3pPr>
            <a:lvl4pPr lvl="3" rtl="0" algn="r">
              <a:spcBef>
                <a:spcPts val="0"/>
              </a:spcBef>
              <a:spcAft>
                <a:spcPts val="0"/>
              </a:spcAft>
              <a:buNone/>
              <a:defRPr sz="5300">
                <a:solidFill>
                  <a:schemeClr val="accent1"/>
                </a:solidFill>
                <a:latin typeface="Audiowide"/>
                <a:ea typeface="Audiowide"/>
                <a:cs typeface="Audiowide"/>
                <a:sym typeface="Audiowide"/>
              </a:defRPr>
            </a:lvl4pPr>
            <a:lvl5pPr lvl="4" rtl="0" algn="r">
              <a:spcBef>
                <a:spcPts val="0"/>
              </a:spcBef>
              <a:spcAft>
                <a:spcPts val="0"/>
              </a:spcAft>
              <a:buNone/>
              <a:defRPr sz="5300">
                <a:solidFill>
                  <a:schemeClr val="accent1"/>
                </a:solidFill>
                <a:latin typeface="Audiowide"/>
                <a:ea typeface="Audiowide"/>
                <a:cs typeface="Audiowide"/>
                <a:sym typeface="Audiowide"/>
              </a:defRPr>
            </a:lvl5pPr>
            <a:lvl6pPr lvl="5" rtl="0" algn="r">
              <a:spcBef>
                <a:spcPts val="0"/>
              </a:spcBef>
              <a:spcAft>
                <a:spcPts val="0"/>
              </a:spcAft>
              <a:buNone/>
              <a:defRPr sz="5300">
                <a:solidFill>
                  <a:schemeClr val="accent1"/>
                </a:solidFill>
                <a:latin typeface="Audiowide"/>
                <a:ea typeface="Audiowide"/>
                <a:cs typeface="Audiowide"/>
                <a:sym typeface="Audiowide"/>
              </a:defRPr>
            </a:lvl6pPr>
            <a:lvl7pPr lvl="6" rtl="0" algn="r">
              <a:spcBef>
                <a:spcPts val="0"/>
              </a:spcBef>
              <a:spcAft>
                <a:spcPts val="0"/>
              </a:spcAft>
              <a:buNone/>
              <a:defRPr sz="5300">
                <a:solidFill>
                  <a:schemeClr val="accent1"/>
                </a:solidFill>
                <a:latin typeface="Audiowide"/>
                <a:ea typeface="Audiowide"/>
                <a:cs typeface="Audiowide"/>
                <a:sym typeface="Audiowide"/>
              </a:defRPr>
            </a:lvl7pPr>
            <a:lvl8pPr lvl="7" rtl="0" algn="r">
              <a:spcBef>
                <a:spcPts val="0"/>
              </a:spcBef>
              <a:spcAft>
                <a:spcPts val="0"/>
              </a:spcAft>
              <a:buNone/>
              <a:defRPr sz="5300">
                <a:solidFill>
                  <a:schemeClr val="accent1"/>
                </a:solidFill>
                <a:latin typeface="Audiowide"/>
                <a:ea typeface="Audiowide"/>
                <a:cs typeface="Audiowide"/>
                <a:sym typeface="Audiowide"/>
              </a:defRPr>
            </a:lvl8pPr>
            <a:lvl9pPr lvl="8" rtl="0" algn="r">
              <a:spcBef>
                <a:spcPts val="0"/>
              </a:spcBef>
              <a:spcAft>
                <a:spcPts val="0"/>
              </a:spcAft>
              <a:buNone/>
              <a:defRPr sz="5300">
                <a:solidFill>
                  <a:schemeClr val="accent1"/>
                </a:solidFill>
                <a:latin typeface="Audiowide"/>
                <a:ea typeface="Audiowide"/>
                <a:cs typeface="Audiowide"/>
                <a:sym typeface="Audiowide"/>
              </a:defRPr>
            </a:lvl9pPr>
          </a:lstStyle>
          <a:p/>
        </p:txBody>
      </p:sp>
      <p:sp>
        <p:nvSpPr>
          <p:cNvPr id="198" name="Google Shape;198;p20"/>
          <p:cNvSpPr txBox="1"/>
          <p:nvPr>
            <p:ph idx="4" type="subTitle"/>
          </p:nvPr>
        </p:nvSpPr>
        <p:spPr>
          <a:xfrm>
            <a:off x="12553404" y="5108414"/>
            <a:ext cx="6201600" cy="1292100"/>
          </a:xfrm>
          <a:prstGeom prst="rect">
            <a:avLst/>
          </a:prstGeom>
        </p:spPr>
        <p:txBody>
          <a:bodyPr anchorCtr="0" anchor="t" bIns="243750" lIns="243750" spcFirstLastPara="1" rIns="243750" wrap="square" tIns="243750">
            <a:noAutofit/>
          </a:bodyPr>
          <a:lstStyle>
            <a:lvl1pPr lvl="0" rtl="0" algn="r">
              <a:spcBef>
                <a:spcPts val="0"/>
              </a:spcBef>
              <a:spcAft>
                <a:spcPts val="0"/>
              </a:spcAft>
              <a:buNone/>
              <a:defRPr>
                <a:solidFill>
                  <a:schemeClr val="lt1"/>
                </a:solidFill>
              </a:defRPr>
            </a:lvl1pPr>
            <a:lvl2pPr lvl="1" rtl="0" algn="r">
              <a:spcBef>
                <a:spcPts val="0"/>
              </a:spcBef>
              <a:spcAft>
                <a:spcPts val="0"/>
              </a:spcAft>
              <a:buNone/>
              <a:defRPr>
                <a:solidFill>
                  <a:schemeClr val="lt1"/>
                </a:solidFill>
              </a:defRPr>
            </a:lvl2pPr>
            <a:lvl3pPr lvl="2" rtl="0" algn="r">
              <a:spcBef>
                <a:spcPts val="0"/>
              </a:spcBef>
              <a:spcAft>
                <a:spcPts val="0"/>
              </a:spcAft>
              <a:buNone/>
              <a:defRPr>
                <a:solidFill>
                  <a:schemeClr val="lt1"/>
                </a:solidFill>
              </a:defRPr>
            </a:lvl3pPr>
            <a:lvl4pPr lvl="3" rtl="0" algn="r">
              <a:spcBef>
                <a:spcPts val="0"/>
              </a:spcBef>
              <a:spcAft>
                <a:spcPts val="0"/>
              </a:spcAft>
              <a:buNone/>
              <a:defRPr>
                <a:solidFill>
                  <a:schemeClr val="lt1"/>
                </a:solidFill>
              </a:defRPr>
            </a:lvl4pPr>
            <a:lvl5pPr lvl="4" rtl="0" algn="r">
              <a:spcBef>
                <a:spcPts val="0"/>
              </a:spcBef>
              <a:spcAft>
                <a:spcPts val="0"/>
              </a:spcAft>
              <a:buNone/>
              <a:defRPr>
                <a:solidFill>
                  <a:schemeClr val="lt1"/>
                </a:solidFill>
              </a:defRPr>
            </a:lvl5pPr>
            <a:lvl6pPr lvl="5" rtl="0" algn="r">
              <a:spcBef>
                <a:spcPts val="0"/>
              </a:spcBef>
              <a:spcAft>
                <a:spcPts val="0"/>
              </a:spcAft>
              <a:buNone/>
              <a:defRPr>
                <a:solidFill>
                  <a:schemeClr val="lt1"/>
                </a:solidFill>
              </a:defRPr>
            </a:lvl6pPr>
            <a:lvl7pPr lvl="6" rtl="0" algn="r">
              <a:spcBef>
                <a:spcPts val="0"/>
              </a:spcBef>
              <a:spcAft>
                <a:spcPts val="0"/>
              </a:spcAft>
              <a:buNone/>
              <a:defRPr>
                <a:solidFill>
                  <a:schemeClr val="lt1"/>
                </a:solidFill>
              </a:defRPr>
            </a:lvl7pPr>
            <a:lvl8pPr lvl="7" rtl="0" algn="r">
              <a:spcBef>
                <a:spcPts val="0"/>
              </a:spcBef>
              <a:spcAft>
                <a:spcPts val="0"/>
              </a:spcAft>
              <a:buNone/>
              <a:defRPr>
                <a:solidFill>
                  <a:schemeClr val="lt1"/>
                </a:solidFill>
              </a:defRPr>
            </a:lvl8pPr>
            <a:lvl9pPr lvl="8" rtl="0" algn="r">
              <a:spcBef>
                <a:spcPts val="0"/>
              </a:spcBef>
              <a:spcAft>
                <a:spcPts val="0"/>
              </a:spcAft>
              <a:buNone/>
              <a:defRPr>
                <a:solidFill>
                  <a:schemeClr val="lt1"/>
                </a:solidFill>
              </a:defRPr>
            </a:lvl9pPr>
          </a:lstStyle>
          <a:p/>
        </p:txBody>
      </p:sp>
      <p:sp>
        <p:nvSpPr>
          <p:cNvPr id="199" name="Google Shape;199;p20"/>
          <p:cNvSpPr txBox="1"/>
          <p:nvPr>
            <p:ph idx="5" type="subTitle"/>
          </p:nvPr>
        </p:nvSpPr>
        <p:spPr>
          <a:xfrm>
            <a:off x="5622662" y="8274151"/>
            <a:ext cx="6167100" cy="1219200"/>
          </a:xfrm>
          <a:prstGeom prst="rect">
            <a:avLst/>
          </a:prstGeom>
        </p:spPr>
        <p:txBody>
          <a:bodyPr anchorCtr="0" anchor="b" bIns="243750" lIns="243750" spcFirstLastPara="1" rIns="243750" wrap="square" tIns="243750">
            <a:noAutofit/>
          </a:bodyPr>
          <a:lstStyle>
            <a:lvl1pPr lvl="0" rtl="0">
              <a:spcBef>
                <a:spcPts val="0"/>
              </a:spcBef>
              <a:spcAft>
                <a:spcPts val="0"/>
              </a:spcAft>
              <a:buNone/>
              <a:defRPr sz="5300">
                <a:solidFill>
                  <a:schemeClr val="accent1"/>
                </a:solidFill>
                <a:latin typeface="Audiowide"/>
                <a:ea typeface="Audiowide"/>
                <a:cs typeface="Audiowide"/>
                <a:sym typeface="Audiowide"/>
              </a:defRPr>
            </a:lvl1pPr>
            <a:lvl2pPr lvl="1" rtl="0">
              <a:spcBef>
                <a:spcPts val="0"/>
              </a:spcBef>
              <a:spcAft>
                <a:spcPts val="0"/>
              </a:spcAft>
              <a:buNone/>
              <a:defRPr sz="5300">
                <a:solidFill>
                  <a:schemeClr val="accent1"/>
                </a:solidFill>
                <a:latin typeface="Audiowide"/>
                <a:ea typeface="Audiowide"/>
                <a:cs typeface="Audiowide"/>
                <a:sym typeface="Audiowide"/>
              </a:defRPr>
            </a:lvl2pPr>
            <a:lvl3pPr lvl="2" rtl="0">
              <a:spcBef>
                <a:spcPts val="0"/>
              </a:spcBef>
              <a:spcAft>
                <a:spcPts val="0"/>
              </a:spcAft>
              <a:buNone/>
              <a:defRPr sz="5300">
                <a:solidFill>
                  <a:schemeClr val="accent1"/>
                </a:solidFill>
                <a:latin typeface="Audiowide"/>
                <a:ea typeface="Audiowide"/>
                <a:cs typeface="Audiowide"/>
                <a:sym typeface="Audiowide"/>
              </a:defRPr>
            </a:lvl3pPr>
            <a:lvl4pPr lvl="3" rtl="0">
              <a:spcBef>
                <a:spcPts val="0"/>
              </a:spcBef>
              <a:spcAft>
                <a:spcPts val="0"/>
              </a:spcAft>
              <a:buNone/>
              <a:defRPr sz="5300">
                <a:solidFill>
                  <a:schemeClr val="accent1"/>
                </a:solidFill>
                <a:latin typeface="Audiowide"/>
                <a:ea typeface="Audiowide"/>
                <a:cs typeface="Audiowide"/>
                <a:sym typeface="Audiowide"/>
              </a:defRPr>
            </a:lvl4pPr>
            <a:lvl5pPr lvl="4" rtl="0">
              <a:spcBef>
                <a:spcPts val="0"/>
              </a:spcBef>
              <a:spcAft>
                <a:spcPts val="0"/>
              </a:spcAft>
              <a:buNone/>
              <a:defRPr sz="5300">
                <a:solidFill>
                  <a:schemeClr val="accent1"/>
                </a:solidFill>
                <a:latin typeface="Audiowide"/>
                <a:ea typeface="Audiowide"/>
                <a:cs typeface="Audiowide"/>
                <a:sym typeface="Audiowide"/>
              </a:defRPr>
            </a:lvl5pPr>
            <a:lvl6pPr lvl="5" rtl="0">
              <a:spcBef>
                <a:spcPts val="0"/>
              </a:spcBef>
              <a:spcAft>
                <a:spcPts val="0"/>
              </a:spcAft>
              <a:buNone/>
              <a:defRPr sz="5300">
                <a:solidFill>
                  <a:schemeClr val="accent1"/>
                </a:solidFill>
                <a:latin typeface="Audiowide"/>
                <a:ea typeface="Audiowide"/>
                <a:cs typeface="Audiowide"/>
                <a:sym typeface="Audiowide"/>
              </a:defRPr>
            </a:lvl6pPr>
            <a:lvl7pPr lvl="6" rtl="0">
              <a:spcBef>
                <a:spcPts val="0"/>
              </a:spcBef>
              <a:spcAft>
                <a:spcPts val="0"/>
              </a:spcAft>
              <a:buNone/>
              <a:defRPr sz="5300">
                <a:solidFill>
                  <a:schemeClr val="accent1"/>
                </a:solidFill>
                <a:latin typeface="Audiowide"/>
                <a:ea typeface="Audiowide"/>
                <a:cs typeface="Audiowide"/>
                <a:sym typeface="Audiowide"/>
              </a:defRPr>
            </a:lvl7pPr>
            <a:lvl8pPr lvl="7" rtl="0">
              <a:spcBef>
                <a:spcPts val="0"/>
              </a:spcBef>
              <a:spcAft>
                <a:spcPts val="0"/>
              </a:spcAft>
              <a:buNone/>
              <a:defRPr sz="5300">
                <a:solidFill>
                  <a:schemeClr val="accent1"/>
                </a:solidFill>
                <a:latin typeface="Audiowide"/>
                <a:ea typeface="Audiowide"/>
                <a:cs typeface="Audiowide"/>
                <a:sym typeface="Audiowide"/>
              </a:defRPr>
            </a:lvl8pPr>
            <a:lvl9pPr lvl="8" rtl="0">
              <a:spcBef>
                <a:spcPts val="0"/>
              </a:spcBef>
              <a:spcAft>
                <a:spcPts val="0"/>
              </a:spcAft>
              <a:buNone/>
              <a:defRPr sz="5300">
                <a:solidFill>
                  <a:schemeClr val="accent1"/>
                </a:solidFill>
                <a:latin typeface="Audiowide"/>
                <a:ea typeface="Audiowide"/>
                <a:cs typeface="Audiowide"/>
                <a:sym typeface="Audiowide"/>
              </a:defRPr>
            </a:lvl9pPr>
          </a:lstStyle>
          <a:p/>
        </p:txBody>
      </p:sp>
      <p:sp>
        <p:nvSpPr>
          <p:cNvPr id="200" name="Google Shape;200;p20"/>
          <p:cNvSpPr txBox="1"/>
          <p:nvPr>
            <p:ph idx="6" type="subTitle"/>
          </p:nvPr>
        </p:nvSpPr>
        <p:spPr>
          <a:xfrm>
            <a:off x="5622661" y="9234230"/>
            <a:ext cx="6167100" cy="1292100"/>
          </a:xfrm>
          <a:prstGeom prst="rect">
            <a:avLst/>
          </a:prstGeom>
        </p:spPr>
        <p:txBody>
          <a:bodyPr anchorCtr="0" anchor="t" bIns="243750" lIns="243750" spcFirstLastPara="1" rIns="243750" wrap="square" tIns="243750">
            <a:noAutofit/>
          </a:bodyPr>
          <a:lstStyle>
            <a:lvl1pPr lvl="0" rtl="0">
              <a:spcBef>
                <a:spcPts val="0"/>
              </a:spcBef>
              <a:spcAft>
                <a:spcPts val="0"/>
              </a:spcAft>
              <a:buNone/>
              <a:defRPr>
                <a:solidFill>
                  <a:schemeClr val="lt1"/>
                </a:solidFill>
              </a:defRPr>
            </a:lvl1pPr>
            <a:lvl2pPr lvl="1" rtl="0">
              <a:spcBef>
                <a:spcPts val="0"/>
              </a:spcBef>
              <a:spcAft>
                <a:spcPts val="0"/>
              </a:spcAft>
              <a:buNone/>
              <a:defRPr>
                <a:solidFill>
                  <a:schemeClr val="lt1"/>
                </a:solidFill>
              </a:defRPr>
            </a:lvl2pPr>
            <a:lvl3pPr lvl="2" rtl="0">
              <a:spcBef>
                <a:spcPts val="0"/>
              </a:spcBef>
              <a:spcAft>
                <a:spcPts val="0"/>
              </a:spcAft>
              <a:buNone/>
              <a:defRPr>
                <a:solidFill>
                  <a:schemeClr val="lt1"/>
                </a:solidFill>
              </a:defRPr>
            </a:lvl3pPr>
            <a:lvl4pPr lvl="3" rtl="0">
              <a:spcBef>
                <a:spcPts val="0"/>
              </a:spcBef>
              <a:spcAft>
                <a:spcPts val="0"/>
              </a:spcAft>
              <a:buNone/>
              <a:defRPr>
                <a:solidFill>
                  <a:schemeClr val="lt1"/>
                </a:solidFill>
              </a:defRPr>
            </a:lvl4pPr>
            <a:lvl5pPr lvl="4" rtl="0">
              <a:spcBef>
                <a:spcPts val="0"/>
              </a:spcBef>
              <a:spcAft>
                <a:spcPts val="0"/>
              </a:spcAft>
              <a:buNone/>
              <a:defRPr>
                <a:solidFill>
                  <a:schemeClr val="lt1"/>
                </a:solidFill>
              </a:defRPr>
            </a:lvl5pPr>
            <a:lvl6pPr lvl="5" rtl="0">
              <a:spcBef>
                <a:spcPts val="0"/>
              </a:spcBef>
              <a:spcAft>
                <a:spcPts val="0"/>
              </a:spcAft>
              <a:buNone/>
              <a:defRPr>
                <a:solidFill>
                  <a:schemeClr val="lt1"/>
                </a:solidFill>
              </a:defRPr>
            </a:lvl6pPr>
            <a:lvl7pPr lvl="6" rtl="0">
              <a:spcBef>
                <a:spcPts val="0"/>
              </a:spcBef>
              <a:spcAft>
                <a:spcPts val="0"/>
              </a:spcAft>
              <a:buNone/>
              <a:defRPr>
                <a:solidFill>
                  <a:schemeClr val="lt1"/>
                </a:solidFill>
              </a:defRPr>
            </a:lvl7pPr>
            <a:lvl8pPr lvl="7" rtl="0">
              <a:spcBef>
                <a:spcPts val="0"/>
              </a:spcBef>
              <a:spcAft>
                <a:spcPts val="0"/>
              </a:spcAft>
              <a:buNone/>
              <a:defRPr>
                <a:solidFill>
                  <a:schemeClr val="lt1"/>
                </a:solidFill>
              </a:defRPr>
            </a:lvl8pPr>
            <a:lvl9pPr lvl="8" rtl="0">
              <a:spcBef>
                <a:spcPts val="0"/>
              </a:spcBef>
              <a:spcAft>
                <a:spcPts val="0"/>
              </a:spcAft>
              <a:buNone/>
              <a:defRPr>
                <a:solidFill>
                  <a:schemeClr val="lt1"/>
                </a:solidFill>
              </a:defRPr>
            </a:lvl9pPr>
          </a:lstStyle>
          <a:p/>
        </p:txBody>
      </p:sp>
      <p:sp>
        <p:nvSpPr>
          <p:cNvPr id="201" name="Google Shape;201;p20"/>
          <p:cNvSpPr txBox="1"/>
          <p:nvPr>
            <p:ph idx="7" type="subTitle"/>
          </p:nvPr>
        </p:nvSpPr>
        <p:spPr>
          <a:xfrm>
            <a:off x="12553397" y="8274150"/>
            <a:ext cx="6201600" cy="1219200"/>
          </a:xfrm>
          <a:prstGeom prst="rect">
            <a:avLst/>
          </a:prstGeom>
        </p:spPr>
        <p:txBody>
          <a:bodyPr anchorCtr="0" anchor="b" bIns="243750" lIns="243750" spcFirstLastPara="1" rIns="243750" wrap="square" tIns="243750">
            <a:noAutofit/>
          </a:bodyPr>
          <a:lstStyle>
            <a:lvl1pPr lvl="0" rtl="0" algn="r">
              <a:spcBef>
                <a:spcPts val="0"/>
              </a:spcBef>
              <a:spcAft>
                <a:spcPts val="0"/>
              </a:spcAft>
              <a:buNone/>
              <a:defRPr sz="5300">
                <a:solidFill>
                  <a:schemeClr val="accent1"/>
                </a:solidFill>
                <a:latin typeface="Audiowide"/>
                <a:ea typeface="Audiowide"/>
                <a:cs typeface="Audiowide"/>
                <a:sym typeface="Audiowide"/>
              </a:defRPr>
            </a:lvl1pPr>
            <a:lvl2pPr lvl="1" rtl="0" algn="r">
              <a:spcBef>
                <a:spcPts val="0"/>
              </a:spcBef>
              <a:spcAft>
                <a:spcPts val="0"/>
              </a:spcAft>
              <a:buNone/>
              <a:defRPr sz="5300">
                <a:solidFill>
                  <a:schemeClr val="accent1"/>
                </a:solidFill>
                <a:latin typeface="Audiowide"/>
                <a:ea typeface="Audiowide"/>
                <a:cs typeface="Audiowide"/>
                <a:sym typeface="Audiowide"/>
              </a:defRPr>
            </a:lvl2pPr>
            <a:lvl3pPr lvl="2" rtl="0" algn="r">
              <a:spcBef>
                <a:spcPts val="0"/>
              </a:spcBef>
              <a:spcAft>
                <a:spcPts val="0"/>
              </a:spcAft>
              <a:buNone/>
              <a:defRPr sz="5300">
                <a:solidFill>
                  <a:schemeClr val="accent1"/>
                </a:solidFill>
                <a:latin typeface="Audiowide"/>
                <a:ea typeface="Audiowide"/>
                <a:cs typeface="Audiowide"/>
                <a:sym typeface="Audiowide"/>
              </a:defRPr>
            </a:lvl3pPr>
            <a:lvl4pPr lvl="3" rtl="0" algn="r">
              <a:spcBef>
                <a:spcPts val="0"/>
              </a:spcBef>
              <a:spcAft>
                <a:spcPts val="0"/>
              </a:spcAft>
              <a:buNone/>
              <a:defRPr sz="5300">
                <a:solidFill>
                  <a:schemeClr val="accent1"/>
                </a:solidFill>
                <a:latin typeface="Audiowide"/>
                <a:ea typeface="Audiowide"/>
                <a:cs typeface="Audiowide"/>
                <a:sym typeface="Audiowide"/>
              </a:defRPr>
            </a:lvl4pPr>
            <a:lvl5pPr lvl="4" rtl="0" algn="r">
              <a:spcBef>
                <a:spcPts val="0"/>
              </a:spcBef>
              <a:spcAft>
                <a:spcPts val="0"/>
              </a:spcAft>
              <a:buNone/>
              <a:defRPr sz="5300">
                <a:solidFill>
                  <a:schemeClr val="accent1"/>
                </a:solidFill>
                <a:latin typeface="Audiowide"/>
                <a:ea typeface="Audiowide"/>
                <a:cs typeface="Audiowide"/>
                <a:sym typeface="Audiowide"/>
              </a:defRPr>
            </a:lvl5pPr>
            <a:lvl6pPr lvl="5" rtl="0" algn="r">
              <a:spcBef>
                <a:spcPts val="0"/>
              </a:spcBef>
              <a:spcAft>
                <a:spcPts val="0"/>
              </a:spcAft>
              <a:buNone/>
              <a:defRPr sz="5300">
                <a:solidFill>
                  <a:schemeClr val="accent1"/>
                </a:solidFill>
                <a:latin typeface="Audiowide"/>
                <a:ea typeface="Audiowide"/>
                <a:cs typeface="Audiowide"/>
                <a:sym typeface="Audiowide"/>
              </a:defRPr>
            </a:lvl6pPr>
            <a:lvl7pPr lvl="6" rtl="0" algn="r">
              <a:spcBef>
                <a:spcPts val="0"/>
              </a:spcBef>
              <a:spcAft>
                <a:spcPts val="0"/>
              </a:spcAft>
              <a:buNone/>
              <a:defRPr sz="5300">
                <a:solidFill>
                  <a:schemeClr val="accent1"/>
                </a:solidFill>
                <a:latin typeface="Audiowide"/>
                <a:ea typeface="Audiowide"/>
                <a:cs typeface="Audiowide"/>
                <a:sym typeface="Audiowide"/>
              </a:defRPr>
            </a:lvl7pPr>
            <a:lvl8pPr lvl="7" rtl="0" algn="r">
              <a:spcBef>
                <a:spcPts val="0"/>
              </a:spcBef>
              <a:spcAft>
                <a:spcPts val="0"/>
              </a:spcAft>
              <a:buNone/>
              <a:defRPr sz="5300">
                <a:solidFill>
                  <a:schemeClr val="accent1"/>
                </a:solidFill>
                <a:latin typeface="Audiowide"/>
                <a:ea typeface="Audiowide"/>
                <a:cs typeface="Audiowide"/>
                <a:sym typeface="Audiowide"/>
              </a:defRPr>
            </a:lvl8pPr>
            <a:lvl9pPr lvl="8" rtl="0" algn="r">
              <a:spcBef>
                <a:spcPts val="0"/>
              </a:spcBef>
              <a:spcAft>
                <a:spcPts val="0"/>
              </a:spcAft>
              <a:buNone/>
              <a:defRPr sz="5300">
                <a:solidFill>
                  <a:schemeClr val="accent1"/>
                </a:solidFill>
                <a:latin typeface="Audiowide"/>
                <a:ea typeface="Audiowide"/>
                <a:cs typeface="Audiowide"/>
                <a:sym typeface="Audiowide"/>
              </a:defRPr>
            </a:lvl9pPr>
          </a:lstStyle>
          <a:p/>
        </p:txBody>
      </p:sp>
      <p:sp>
        <p:nvSpPr>
          <p:cNvPr id="202" name="Google Shape;202;p20"/>
          <p:cNvSpPr txBox="1"/>
          <p:nvPr>
            <p:ph idx="8" type="subTitle"/>
          </p:nvPr>
        </p:nvSpPr>
        <p:spPr>
          <a:xfrm>
            <a:off x="12553404" y="9234228"/>
            <a:ext cx="6201600" cy="1292100"/>
          </a:xfrm>
          <a:prstGeom prst="rect">
            <a:avLst/>
          </a:prstGeom>
        </p:spPr>
        <p:txBody>
          <a:bodyPr anchorCtr="0" anchor="t" bIns="243750" lIns="243750" spcFirstLastPara="1" rIns="243750" wrap="square" tIns="243750">
            <a:noAutofit/>
          </a:bodyPr>
          <a:lstStyle>
            <a:lvl1pPr lvl="0" rtl="0" algn="r">
              <a:spcBef>
                <a:spcPts val="0"/>
              </a:spcBef>
              <a:spcAft>
                <a:spcPts val="0"/>
              </a:spcAft>
              <a:buNone/>
              <a:defRPr>
                <a:solidFill>
                  <a:schemeClr val="lt1"/>
                </a:solidFill>
              </a:defRPr>
            </a:lvl1pPr>
            <a:lvl2pPr lvl="1" rtl="0" algn="r">
              <a:spcBef>
                <a:spcPts val="0"/>
              </a:spcBef>
              <a:spcAft>
                <a:spcPts val="0"/>
              </a:spcAft>
              <a:buNone/>
              <a:defRPr>
                <a:solidFill>
                  <a:schemeClr val="lt1"/>
                </a:solidFill>
              </a:defRPr>
            </a:lvl2pPr>
            <a:lvl3pPr lvl="2" rtl="0" algn="r">
              <a:spcBef>
                <a:spcPts val="0"/>
              </a:spcBef>
              <a:spcAft>
                <a:spcPts val="0"/>
              </a:spcAft>
              <a:buNone/>
              <a:defRPr>
                <a:solidFill>
                  <a:schemeClr val="lt1"/>
                </a:solidFill>
              </a:defRPr>
            </a:lvl3pPr>
            <a:lvl4pPr lvl="3" rtl="0" algn="r">
              <a:spcBef>
                <a:spcPts val="0"/>
              </a:spcBef>
              <a:spcAft>
                <a:spcPts val="0"/>
              </a:spcAft>
              <a:buNone/>
              <a:defRPr>
                <a:solidFill>
                  <a:schemeClr val="lt1"/>
                </a:solidFill>
              </a:defRPr>
            </a:lvl4pPr>
            <a:lvl5pPr lvl="4" rtl="0" algn="r">
              <a:spcBef>
                <a:spcPts val="0"/>
              </a:spcBef>
              <a:spcAft>
                <a:spcPts val="0"/>
              </a:spcAft>
              <a:buNone/>
              <a:defRPr>
                <a:solidFill>
                  <a:schemeClr val="lt1"/>
                </a:solidFill>
              </a:defRPr>
            </a:lvl5pPr>
            <a:lvl6pPr lvl="5" rtl="0" algn="r">
              <a:spcBef>
                <a:spcPts val="0"/>
              </a:spcBef>
              <a:spcAft>
                <a:spcPts val="0"/>
              </a:spcAft>
              <a:buNone/>
              <a:defRPr>
                <a:solidFill>
                  <a:schemeClr val="lt1"/>
                </a:solidFill>
              </a:defRPr>
            </a:lvl6pPr>
            <a:lvl7pPr lvl="6" rtl="0" algn="r">
              <a:spcBef>
                <a:spcPts val="0"/>
              </a:spcBef>
              <a:spcAft>
                <a:spcPts val="0"/>
              </a:spcAft>
              <a:buNone/>
              <a:defRPr>
                <a:solidFill>
                  <a:schemeClr val="lt1"/>
                </a:solidFill>
              </a:defRPr>
            </a:lvl7pPr>
            <a:lvl8pPr lvl="7" rtl="0" algn="r">
              <a:spcBef>
                <a:spcPts val="0"/>
              </a:spcBef>
              <a:spcAft>
                <a:spcPts val="0"/>
              </a:spcAft>
              <a:buNone/>
              <a:defRPr>
                <a:solidFill>
                  <a:schemeClr val="lt1"/>
                </a:solidFill>
              </a:defRPr>
            </a:lvl8pPr>
            <a:lvl9pPr lvl="8" rtl="0" algn="r">
              <a:spcBef>
                <a:spcPts val="0"/>
              </a:spcBef>
              <a:spcAft>
                <a:spcPts val="0"/>
              </a:spcAft>
              <a:buNone/>
              <a:defRPr>
                <a:solidFill>
                  <a:schemeClr val="lt1"/>
                </a:solidFill>
              </a:defRPr>
            </a:lvl9pPr>
          </a:lstStyle>
          <a:p/>
        </p:txBody>
      </p:sp>
      <p:sp>
        <p:nvSpPr>
          <p:cNvPr id="203" name="Google Shape;203;p20"/>
          <p:cNvSpPr txBox="1"/>
          <p:nvPr>
            <p:ph type="title"/>
          </p:nvPr>
        </p:nvSpPr>
        <p:spPr>
          <a:xfrm>
            <a:off x="1914567" y="1440000"/>
            <a:ext cx="20543400" cy="1527300"/>
          </a:xfrm>
          <a:prstGeom prst="rect">
            <a:avLst/>
          </a:prstGeom>
        </p:spPr>
        <p:txBody>
          <a:bodyPr anchorCtr="0" anchor="ctr" bIns="243750" lIns="243750" spcFirstLastPara="1" rIns="243750" wrap="square" tIns="243750">
            <a:noAutofit/>
          </a:bodyPr>
          <a:lstStyle>
            <a:lvl1pPr lvl="0" rtl="0" algn="ctr">
              <a:spcBef>
                <a:spcPts val="0"/>
              </a:spcBef>
              <a:spcAft>
                <a:spcPts val="0"/>
              </a:spcAft>
              <a:buSzPts val="7500"/>
              <a:buNone/>
              <a:defRPr/>
            </a:lvl1pPr>
            <a:lvl2pPr lvl="1" rtl="0">
              <a:spcBef>
                <a:spcPts val="0"/>
              </a:spcBef>
              <a:spcAft>
                <a:spcPts val="0"/>
              </a:spcAft>
              <a:buSzPts val="7500"/>
              <a:buNone/>
              <a:defRPr/>
            </a:lvl2pPr>
            <a:lvl3pPr lvl="2" rtl="0">
              <a:spcBef>
                <a:spcPts val="0"/>
              </a:spcBef>
              <a:spcAft>
                <a:spcPts val="0"/>
              </a:spcAft>
              <a:buSzPts val="7500"/>
              <a:buNone/>
              <a:defRPr/>
            </a:lvl3pPr>
            <a:lvl4pPr lvl="3" rtl="0">
              <a:spcBef>
                <a:spcPts val="0"/>
              </a:spcBef>
              <a:spcAft>
                <a:spcPts val="0"/>
              </a:spcAft>
              <a:buSzPts val="7500"/>
              <a:buNone/>
              <a:defRPr/>
            </a:lvl4pPr>
            <a:lvl5pPr lvl="4" rtl="0">
              <a:spcBef>
                <a:spcPts val="0"/>
              </a:spcBef>
              <a:spcAft>
                <a:spcPts val="0"/>
              </a:spcAft>
              <a:buSzPts val="7500"/>
              <a:buNone/>
              <a:defRPr/>
            </a:lvl5pPr>
            <a:lvl6pPr lvl="5" rtl="0">
              <a:spcBef>
                <a:spcPts val="0"/>
              </a:spcBef>
              <a:spcAft>
                <a:spcPts val="0"/>
              </a:spcAft>
              <a:buSzPts val="7500"/>
              <a:buNone/>
              <a:defRPr/>
            </a:lvl6pPr>
            <a:lvl7pPr lvl="6" rtl="0">
              <a:spcBef>
                <a:spcPts val="0"/>
              </a:spcBef>
              <a:spcAft>
                <a:spcPts val="0"/>
              </a:spcAft>
              <a:buSzPts val="7500"/>
              <a:buNone/>
              <a:defRPr/>
            </a:lvl7pPr>
            <a:lvl8pPr lvl="7" rtl="0">
              <a:spcBef>
                <a:spcPts val="0"/>
              </a:spcBef>
              <a:spcAft>
                <a:spcPts val="0"/>
              </a:spcAft>
              <a:buSzPts val="7500"/>
              <a:buNone/>
              <a:defRPr/>
            </a:lvl8pPr>
            <a:lvl9pPr lvl="8" rtl="0">
              <a:spcBef>
                <a:spcPts val="0"/>
              </a:spcBef>
              <a:spcAft>
                <a:spcPts val="0"/>
              </a:spcAft>
              <a:buSzPts val="7500"/>
              <a:buNone/>
              <a:defRPr/>
            </a:lvl9pPr>
          </a:lstStyle>
          <a:p/>
        </p:txBody>
      </p:sp>
      <p:pic>
        <p:nvPicPr>
          <p:cNvPr id="204" name="Google Shape;204;p20"/>
          <p:cNvPicPr preferRelativeResize="0"/>
          <p:nvPr/>
        </p:nvPicPr>
        <p:blipFill rotWithShape="1">
          <a:blip r:embed="rId3">
            <a:alphaModFix amt="75000"/>
          </a:blip>
          <a:srcRect b="0" l="23664" r="0" t="13299"/>
          <a:stretch/>
        </p:blipFill>
        <p:spPr>
          <a:xfrm>
            <a:off x="-380901" y="-822933"/>
            <a:ext cx="11122304" cy="7823195"/>
          </a:xfrm>
          <a:prstGeom prst="rect">
            <a:avLst/>
          </a:prstGeom>
          <a:noFill/>
          <a:ln>
            <a:noFill/>
          </a:ln>
        </p:spPr>
      </p:pic>
      <p:pic>
        <p:nvPicPr>
          <p:cNvPr id="205" name="Google Shape;205;p20"/>
          <p:cNvPicPr preferRelativeResize="0"/>
          <p:nvPr/>
        </p:nvPicPr>
        <p:blipFill rotWithShape="1">
          <a:blip r:embed="rId3">
            <a:alphaModFix amt="75000"/>
          </a:blip>
          <a:srcRect b="0" l="21334" r="0" t="3883"/>
          <a:stretch/>
        </p:blipFill>
        <p:spPr>
          <a:xfrm rot="-10799995">
            <a:off x="14895589" y="6536805"/>
            <a:ext cx="9989929" cy="7560187"/>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1" name="Shape 21"/>
        <p:cNvGrpSpPr/>
        <p:nvPr/>
      </p:nvGrpSpPr>
      <p:grpSpPr>
        <a:xfrm>
          <a:off x="0" y="0"/>
          <a:ext cx="0" cy="0"/>
          <a:chOff x="0" y="0"/>
          <a:chExt cx="0" cy="0"/>
        </a:xfrm>
      </p:grpSpPr>
      <p:pic>
        <p:nvPicPr>
          <p:cNvPr id="22" name="Google Shape;22;p3"/>
          <p:cNvPicPr preferRelativeResize="0"/>
          <p:nvPr/>
        </p:nvPicPr>
        <p:blipFill rotWithShape="1">
          <a:blip r:embed="rId2">
            <a:alphaModFix/>
          </a:blip>
          <a:srcRect b="17753" l="0" r="0" t="1620"/>
          <a:stretch/>
        </p:blipFill>
        <p:spPr>
          <a:xfrm>
            <a:off x="-484407" y="-685800"/>
            <a:ext cx="25725435" cy="15112994"/>
          </a:xfrm>
          <a:prstGeom prst="rect">
            <a:avLst/>
          </a:prstGeom>
          <a:noFill/>
          <a:ln>
            <a:noFill/>
          </a:ln>
        </p:spPr>
      </p:pic>
      <p:sp>
        <p:nvSpPr>
          <p:cNvPr id="23" name="Google Shape;23;p3"/>
          <p:cNvSpPr/>
          <p:nvPr/>
        </p:nvSpPr>
        <p:spPr>
          <a:xfrm rot="-5400000">
            <a:off x="5361150" y="-5690383"/>
            <a:ext cx="14177700" cy="249000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24" name="Google Shape;24;p3"/>
          <p:cNvSpPr/>
          <p:nvPr/>
        </p:nvSpPr>
        <p:spPr>
          <a:xfrm rot="10800000">
            <a:off x="-990264" y="-227900"/>
            <a:ext cx="2386500" cy="141471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25" name="Google Shape;25;p3"/>
          <p:cNvSpPr/>
          <p:nvPr/>
        </p:nvSpPr>
        <p:spPr>
          <a:xfrm>
            <a:off x="23299931" y="-313933"/>
            <a:ext cx="2082600" cy="141471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26" name="Google Shape;26;p3"/>
          <p:cNvSpPr txBox="1"/>
          <p:nvPr>
            <p:ph type="title"/>
          </p:nvPr>
        </p:nvSpPr>
        <p:spPr>
          <a:xfrm>
            <a:off x="11975247" y="4486567"/>
            <a:ext cx="8830500" cy="2967900"/>
          </a:xfrm>
          <a:prstGeom prst="rect">
            <a:avLst/>
          </a:prstGeom>
        </p:spPr>
        <p:txBody>
          <a:bodyPr anchorCtr="0" anchor="b" bIns="243750" lIns="243750" spcFirstLastPara="1" rIns="243750" wrap="square" tIns="243750">
            <a:noAutofit/>
          </a:bodyPr>
          <a:lstStyle>
            <a:lvl1pPr lvl="0" rtl="0">
              <a:spcBef>
                <a:spcPts val="0"/>
              </a:spcBef>
              <a:spcAft>
                <a:spcPts val="0"/>
              </a:spcAft>
              <a:buSzPts val="9600"/>
              <a:buNone/>
              <a:defRPr sz="9900">
                <a:solidFill>
                  <a:schemeClr val="accent1"/>
                </a:solidFill>
              </a:defRPr>
            </a:lvl1pPr>
            <a:lvl2pPr lvl="1" rtl="0" algn="ctr">
              <a:spcBef>
                <a:spcPts val="0"/>
              </a:spcBef>
              <a:spcAft>
                <a:spcPts val="0"/>
              </a:spcAft>
              <a:buClr>
                <a:schemeClr val="lt1"/>
              </a:buClr>
              <a:buSzPts val="9600"/>
              <a:buNone/>
              <a:defRPr sz="9600">
                <a:solidFill>
                  <a:schemeClr val="lt1"/>
                </a:solidFill>
              </a:defRPr>
            </a:lvl2pPr>
            <a:lvl3pPr lvl="2" rtl="0" algn="ctr">
              <a:spcBef>
                <a:spcPts val="0"/>
              </a:spcBef>
              <a:spcAft>
                <a:spcPts val="0"/>
              </a:spcAft>
              <a:buClr>
                <a:schemeClr val="lt1"/>
              </a:buClr>
              <a:buSzPts val="9600"/>
              <a:buNone/>
              <a:defRPr sz="9600">
                <a:solidFill>
                  <a:schemeClr val="lt1"/>
                </a:solidFill>
              </a:defRPr>
            </a:lvl3pPr>
            <a:lvl4pPr lvl="3" rtl="0" algn="ctr">
              <a:spcBef>
                <a:spcPts val="0"/>
              </a:spcBef>
              <a:spcAft>
                <a:spcPts val="0"/>
              </a:spcAft>
              <a:buClr>
                <a:schemeClr val="lt1"/>
              </a:buClr>
              <a:buSzPts val="9600"/>
              <a:buNone/>
              <a:defRPr sz="9600">
                <a:solidFill>
                  <a:schemeClr val="lt1"/>
                </a:solidFill>
              </a:defRPr>
            </a:lvl4pPr>
            <a:lvl5pPr lvl="4" rtl="0" algn="ctr">
              <a:spcBef>
                <a:spcPts val="0"/>
              </a:spcBef>
              <a:spcAft>
                <a:spcPts val="0"/>
              </a:spcAft>
              <a:buClr>
                <a:schemeClr val="lt1"/>
              </a:buClr>
              <a:buSzPts val="9600"/>
              <a:buNone/>
              <a:defRPr sz="9600">
                <a:solidFill>
                  <a:schemeClr val="lt1"/>
                </a:solidFill>
              </a:defRPr>
            </a:lvl5pPr>
            <a:lvl6pPr lvl="5" rtl="0" algn="ctr">
              <a:spcBef>
                <a:spcPts val="0"/>
              </a:spcBef>
              <a:spcAft>
                <a:spcPts val="0"/>
              </a:spcAft>
              <a:buClr>
                <a:schemeClr val="lt1"/>
              </a:buClr>
              <a:buSzPts val="9600"/>
              <a:buNone/>
              <a:defRPr sz="9600">
                <a:solidFill>
                  <a:schemeClr val="lt1"/>
                </a:solidFill>
              </a:defRPr>
            </a:lvl6pPr>
            <a:lvl7pPr lvl="6" rtl="0" algn="ctr">
              <a:spcBef>
                <a:spcPts val="0"/>
              </a:spcBef>
              <a:spcAft>
                <a:spcPts val="0"/>
              </a:spcAft>
              <a:buClr>
                <a:schemeClr val="lt1"/>
              </a:buClr>
              <a:buSzPts val="9600"/>
              <a:buNone/>
              <a:defRPr sz="9600">
                <a:solidFill>
                  <a:schemeClr val="lt1"/>
                </a:solidFill>
              </a:defRPr>
            </a:lvl7pPr>
            <a:lvl8pPr lvl="7" rtl="0" algn="ctr">
              <a:spcBef>
                <a:spcPts val="0"/>
              </a:spcBef>
              <a:spcAft>
                <a:spcPts val="0"/>
              </a:spcAft>
              <a:buClr>
                <a:schemeClr val="lt1"/>
              </a:buClr>
              <a:buSzPts val="9600"/>
              <a:buNone/>
              <a:defRPr sz="9600">
                <a:solidFill>
                  <a:schemeClr val="lt1"/>
                </a:solidFill>
              </a:defRPr>
            </a:lvl8pPr>
            <a:lvl9pPr lvl="8" rtl="0" algn="ctr">
              <a:spcBef>
                <a:spcPts val="0"/>
              </a:spcBef>
              <a:spcAft>
                <a:spcPts val="0"/>
              </a:spcAft>
              <a:buClr>
                <a:schemeClr val="lt1"/>
              </a:buClr>
              <a:buSzPts val="9600"/>
              <a:buNone/>
              <a:defRPr sz="9600">
                <a:solidFill>
                  <a:schemeClr val="lt1"/>
                </a:solidFill>
              </a:defRPr>
            </a:lvl9pPr>
          </a:lstStyle>
          <a:p/>
        </p:txBody>
      </p:sp>
      <p:sp>
        <p:nvSpPr>
          <p:cNvPr id="27" name="Google Shape;27;p3"/>
          <p:cNvSpPr txBox="1"/>
          <p:nvPr>
            <p:ph idx="1" type="subTitle"/>
          </p:nvPr>
        </p:nvSpPr>
        <p:spPr>
          <a:xfrm>
            <a:off x="11975247" y="7602967"/>
            <a:ext cx="8830500" cy="1626300"/>
          </a:xfrm>
          <a:prstGeom prst="rect">
            <a:avLst/>
          </a:prstGeom>
        </p:spPr>
        <p:txBody>
          <a:bodyPr anchorCtr="0" anchor="t" bIns="243750" lIns="243750" spcFirstLastPara="1" rIns="243750" wrap="square" tIns="243750">
            <a:noAutofit/>
          </a:bodyPr>
          <a:lstStyle>
            <a:lvl1pPr lvl="0" rtl="0">
              <a:lnSpc>
                <a:spcPct val="100000"/>
              </a:lnSpc>
              <a:spcBef>
                <a:spcPts val="0"/>
              </a:spcBef>
              <a:spcAft>
                <a:spcPts val="0"/>
              </a:spcAft>
              <a:buClr>
                <a:schemeClr val="lt1"/>
              </a:buClr>
              <a:buSzPts val="3700"/>
              <a:buNone/>
              <a:defRPr sz="4300">
                <a:solidFill>
                  <a:schemeClr val="lt1"/>
                </a:solidFill>
              </a:defRPr>
            </a:lvl1pPr>
            <a:lvl2pPr lvl="1" rtl="0" algn="ctr">
              <a:lnSpc>
                <a:spcPct val="100000"/>
              </a:lnSpc>
              <a:spcBef>
                <a:spcPts val="0"/>
              </a:spcBef>
              <a:spcAft>
                <a:spcPts val="0"/>
              </a:spcAft>
              <a:buClr>
                <a:schemeClr val="lt1"/>
              </a:buClr>
              <a:buSzPts val="3700"/>
              <a:buNone/>
              <a:defRPr>
                <a:solidFill>
                  <a:schemeClr val="lt1"/>
                </a:solidFill>
              </a:defRPr>
            </a:lvl2pPr>
            <a:lvl3pPr lvl="2" rtl="0" algn="ctr">
              <a:lnSpc>
                <a:spcPct val="100000"/>
              </a:lnSpc>
              <a:spcBef>
                <a:spcPts val="0"/>
              </a:spcBef>
              <a:spcAft>
                <a:spcPts val="0"/>
              </a:spcAft>
              <a:buClr>
                <a:schemeClr val="lt1"/>
              </a:buClr>
              <a:buSzPts val="3700"/>
              <a:buNone/>
              <a:defRPr>
                <a:solidFill>
                  <a:schemeClr val="lt1"/>
                </a:solidFill>
              </a:defRPr>
            </a:lvl3pPr>
            <a:lvl4pPr lvl="3" rtl="0" algn="ctr">
              <a:lnSpc>
                <a:spcPct val="100000"/>
              </a:lnSpc>
              <a:spcBef>
                <a:spcPts val="0"/>
              </a:spcBef>
              <a:spcAft>
                <a:spcPts val="0"/>
              </a:spcAft>
              <a:buClr>
                <a:schemeClr val="lt1"/>
              </a:buClr>
              <a:buSzPts val="3700"/>
              <a:buNone/>
              <a:defRPr>
                <a:solidFill>
                  <a:schemeClr val="lt1"/>
                </a:solidFill>
              </a:defRPr>
            </a:lvl4pPr>
            <a:lvl5pPr lvl="4" rtl="0" algn="ctr">
              <a:lnSpc>
                <a:spcPct val="100000"/>
              </a:lnSpc>
              <a:spcBef>
                <a:spcPts val="0"/>
              </a:spcBef>
              <a:spcAft>
                <a:spcPts val="0"/>
              </a:spcAft>
              <a:buClr>
                <a:schemeClr val="lt1"/>
              </a:buClr>
              <a:buSzPts val="3700"/>
              <a:buNone/>
              <a:defRPr>
                <a:solidFill>
                  <a:schemeClr val="lt1"/>
                </a:solidFill>
              </a:defRPr>
            </a:lvl5pPr>
            <a:lvl6pPr lvl="5" rtl="0" algn="ctr">
              <a:lnSpc>
                <a:spcPct val="100000"/>
              </a:lnSpc>
              <a:spcBef>
                <a:spcPts val="0"/>
              </a:spcBef>
              <a:spcAft>
                <a:spcPts val="0"/>
              </a:spcAft>
              <a:buClr>
                <a:schemeClr val="lt1"/>
              </a:buClr>
              <a:buSzPts val="3700"/>
              <a:buNone/>
              <a:defRPr>
                <a:solidFill>
                  <a:schemeClr val="lt1"/>
                </a:solidFill>
              </a:defRPr>
            </a:lvl6pPr>
            <a:lvl7pPr lvl="6" rtl="0" algn="ctr">
              <a:lnSpc>
                <a:spcPct val="100000"/>
              </a:lnSpc>
              <a:spcBef>
                <a:spcPts val="0"/>
              </a:spcBef>
              <a:spcAft>
                <a:spcPts val="0"/>
              </a:spcAft>
              <a:buClr>
                <a:schemeClr val="lt1"/>
              </a:buClr>
              <a:buSzPts val="3700"/>
              <a:buNone/>
              <a:defRPr>
                <a:solidFill>
                  <a:schemeClr val="lt1"/>
                </a:solidFill>
              </a:defRPr>
            </a:lvl7pPr>
            <a:lvl8pPr lvl="7" rtl="0" algn="ctr">
              <a:lnSpc>
                <a:spcPct val="100000"/>
              </a:lnSpc>
              <a:spcBef>
                <a:spcPts val="0"/>
              </a:spcBef>
              <a:spcAft>
                <a:spcPts val="0"/>
              </a:spcAft>
              <a:buClr>
                <a:schemeClr val="lt1"/>
              </a:buClr>
              <a:buSzPts val="3700"/>
              <a:buNone/>
              <a:defRPr>
                <a:solidFill>
                  <a:schemeClr val="lt1"/>
                </a:solidFill>
              </a:defRPr>
            </a:lvl8pPr>
            <a:lvl9pPr lvl="8" rtl="0" algn="ctr">
              <a:lnSpc>
                <a:spcPct val="100000"/>
              </a:lnSpc>
              <a:spcBef>
                <a:spcPts val="0"/>
              </a:spcBef>
              <a:spcAft>
                <a:spcPts val="0"/>
              </a:spcAft>
              <a:buClr>
                <a:schemeClr val="lt1"/>
              </a:buClr>
              <a:buSzPts val="3700"/>
              <a:buNone/>
              <a:defRPr>
                <a:solidFill>
                  <a:schemeClr val="lt1"/>
                </a:solidFill>
              </a:defRPr>
            </a:lvl9pPr>
          </a:lstStyle>
          <a:p/>
        </p:txBody>
      </p:sp>
      <p:sp>
        <p:nvSpPr>
          <p:cNvPr id="28" name="Google Shape;28;p3"/>
          <p:cNvSpPr txBox="1"/>
          <p:nvPr>
            <p:ph hasCustomPrompt="1" idx="2" type="title"/>
          </p:nvPr>
        </p:nvSpPr>
        <p:spPr>
          <a:xfrm>
            <a:off x="5148292" y="4992667"/>
            <a:ext cx="4609200" cy="3169500"/>
          </a:xfrm>
          <a:prstGeom prst="rect">
            <a:avLst/>
          </a:prstGeom>
          <a:ln>
            <a:noFill/>
          </a:ln>
        </p:spPr>
        <p:txBody>
          <a:bodyPr anchorCtr="0" anchor="ctr" bIns="243750" lIns="243750" spcFirstLastPara="1" rIns="243750" wrap="square" tIns="243750">
            <a:noAutofit/>
          </a:bodyPr>
          <a:lstStyle>
            <a:lvl1pPr lvl="0" rtl="0" algn="ctr">
              <a:spcBef>
                <a:spcPts val="0"/>
              </a:spcBef>
              <a:spcAft>
                <a:spcPts val="0"/>
              </a:spcAft>
              <a:buSzPts val="16000"/>
              <a:buNone/>
              <a:defRPr sz="21900"/>
            </a:lvl1pPr>
            <a:lvl2pPr lvl="1" rtl="0" algn="ctr">
              <a:spcBef>
                <a:spcPts val="0"/>
              </a:spcBef>
              <a:spcAft>
                <a:spcPts val="0"/>
              </a:spcAft>
              <a:buSzPts val="16000"/>
              <a:buNone/>
              <a:defRPr sz="16000"/>
            </a:lvl2pPr>
            <a:lvl3pPr lvl="2" rtl="0" algn="ctr">
              <a:spcBef>
                <a:spcPts val="0"/>
              </a:spcBef>
              <a:spcAft>
                <a:spcPts val="0"/>
              </a:spcAft>
              <a:buSzPts val="16000"/>
              <a:buNone/>
              <a:defRPr sz="16000"/>
            </a:lvl3pPr>
            <a:lvl4pPr lvl="3" rtl="0" algn="ctr">
              <a:spcBef>
                <a:spcPts val="0"/>
              </a:spcBef>
              <a:spcAft>
                <a:spcPts val="0"/>
              </a:spcAft>
              <a:buSzPts val="16000"/>
              <a:buNone/>
              <a:defRPr sz="16000"/>
            </a:lvl4pPr>
            <a:lvl5pPr lvl="4" rtl="0" algn="ctr">
              <a:spcBef>
                <a:spcPts val="0"/>
              </a:spcBef>
              <a:spcAft>
                <a:spcPts val="0"/>
              </a:spcAft>
              <a:buSzPts val="16000"/>
              <a:buNone/>
              <a:defRPr sz="16000"/>
            </a:lvl5pPr>
            <a:lvl6pPr lvl="5" rtl="0" algn="ctr">
              <a:spcBef>
                <a:spcPts val="0"/>
              </a:spcBef>
              <a:spcAft>
                <a:spcPts val="0"/>
              </a:spcAft>
              <a:buSzPts val="16000"/>
              <a:buNone/>
              <a:defRPr sz="16000"/>
            </a:lvl6pPr>
            <a:lvl7pPr lvl="6" rtl="0" algn="ctr">
              <a:spcBef>
                <a:spcPts val="0"/>
              </a:spcBef>
              <a:spcAft>
                <a:spcPts val="0"/>
              </a:spcAft>
              <a:buSzPts val="16000"/>
              <a:buNone/>
              <a:defRPr sz="16000"/>
            </a:lvl7pPr>
            <a:lvl8pPr lvl="7" rtl="0" algn="ctr">
              <a:spcBef>
                <a:spcPts val="0"/>
              </a:spcBef>
              <a:spcAft>
                <a:spcPts val="0"/>
              </a:spcAft>
              <a:buSzPts val="16000"/>
              <a:buNone/>
              <a:defRPr sz="16000"/>
            </a:lvl8pPr>
            <a:lvl9pPr lvl="8" rtl="0" algn="ctr">
              <a:spcBef>
                <a:spcPts val="0"/>
              </a:spcBef>
              <a:spcAft>
                <a:spcPts val="0"/>
              </a:spcAft>
              <a:buSzPts val="16000"/>
              <a:buNone/>
              <a:defRPr sz="16000"/>
            </a:lvl9pPr>
          </a:lstStyle>
          <a:p>
            <a:r>
              <a:t>xx%</a:t>
            </a:r>
          </a:p>
        </p:txBody>
      </p:sp>
      <p:pic>
        <p:nvPicPr>
          <p:cNvPr id="29" name="Google Shape;29;p3"/>
          <p:cNvPicPr preferRelativeResize="0"/>
          <p:nvPr/>
        </p:nvPicPr>
        <p:blipFill>
          <a:blip r:embed="rId3">
            <a:alphaModFix amt="75000"/>
          </a:blip>
          <a:stretch>
            <a:fillRect/>
          </a:stretch>
        </p:blipFill>
        <p:spPr>
          <a:xfrm>
            <a:off x="-2708095" y="-1117600"/>
            <a:ext cx="16502513" cy="10217341"/>
          </a:xfrm>
          <a:prstGeom prst="rect">
            <a:avLst/>
          </a:prstGeom>
          <a:noFill/>
          <a:ln>
            <a:noFill/>
          </a:ln>
        </p:spPr>
      </p:pic>
      <p:pic>
        <p:nvPicPr>
          <p:cNvPr id="30" name="Google Shape;30;p3"/>
          <p:cNvPicPr preferRelativeResize="0"/>
          <p:nvPr/>
        </p:nvPicPr>
        <p:blipFill>
          <a:blip r:embed="rId3">
            <a:alphaModFix amt="75000"/>
          </a:blip>
          <a:stretch>
            <a:fillRect/>
          </a:stretch>
        </p:blipFill>
        <p:spPr>
          <a:xfrm rot="10800000">
            <a:off x="11604779" y="5249889"/>
            <a:ext cx="15438377" cy="9558511"/>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5">
    <p:spTree>
      <p:nvGrpSpPr>
        <p:cNvPr id="206" name="Shape 206"/>
        <p:cNvGrpSpPr/>
        <p:nvPr/>
      </p:nvGrpSpPr>
      <p:grpSpPr>
        <a:xfrm>
          <a:off x="0" y="0"/>
          <a:ext cx="0" cy="0"/>
          <a:chOff x="0" y="0"/>
          <a:chExt cx="0" cy="0"/>
        </a:xfrm>
      </p:grpSpPr>
      <p:pic>
        <p:nvPicPr>
          <p:cNvPr id="207" name="Google Shape;207;p21"/>
          <p:cNvPicPr preferRelativeResize="0"/>
          <p:nvPr/>
        </p:nvPicPr>
        <p:blipFill rotWithShape="1">
          <a:blip r:embed="rId2">
            <a:alphaModFix/>
          </a:blip>
          <a:srcRect b="17753" l="0" r="0" t="1620"/>
          <a:stretch/>
        </p:blipFill>
        <p:spPr>
          <a:xfrm>
            <a:off x="-484407" y="-685800"/>
            <a:ext cx="25725435" cy="15112994"/>
          </a:xfrm>
          <a:prstGeom prst="rect">
            <a:avLst/>
          </a:prstGeom>
          <a:noFill/>
          <a:ln>
            <a:noFill/>
          </a:ln>
        </p:spPr>
      </p:pic>
      <p:sp>
        <p:nvSpPr>
          <p:cNvPr id="208" name="Google Shape;208;p21"/>
          <p:cNvSpPr/>
          <p:nvPr/>
        </p:nvSpPr>
        <p:spPr>
          <a:xfrm rot="-5400000">
            <a:off x="5361150" y="-5690383"/>
            <a:ext cx="14177700" cy="249000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209" name="Google Shape;209;p21"/>
          <p:cNvSpPr/>
          <p:nvPr/>
        </p:nvSpPr>
        <p:spPr>
          <a:xfrm rot="10800000">
            <a:off x="-990264" y="-227900"/>
            <a:ext cx="2386500" cy="141471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210" name="Google Shape;210;p21"/>
          <p:cNvSpPr/>
          <p:nvPr/>
        </p:nvSpPr>
        <p:spPr>
          <a:xfrm>
            <a:off x="23299931" y="-313933"/>
            <a:ext cx="2082600" cy="141471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211" name="Google Shape;211;p21"/>
          <p:cNvSpPr txBox="1"/>
          <p:nvPr>
            <p:ph type="title"/>
          </p:nvPr>
        </p:nvSpPr>
        <p:spPr>
          <a:xfrm>
            <a:off x="1919500" y="4661989"/>
            <a:ext cx="6459900" cy="1138500"/>
          </a:xfrm>
          <a:prstGeom prst="rect">
            <a:avLst/>
          </a:prstGeom>
        </p:spPr>
        <p:txBody>
          <a:bodyPr anchorCtr="0" anchor="b" bIns="243750" lIns="243750" spcFirstLastPara="1" rIns="243750" wrap="square" tIns="243750">
            <a:noAutofit/>
          </a:bodyPr>
          <a:lstStyle>
            <a:lvl1pPr lvl="0" rtl="0" algn="ctr">
              <a:spcBef>
                <a:spcPts val="0"/>
              </a:spcBef>
              <a:spcAft>
                <a:spcPts val="0"/>
              </a:spcAft>
              <a:buSzPts val="5300"/>
              <a:buNone/>
              <a:defRPr sz="5900">
                <a:solidFill>
                  <a:schemeClr val="accent1"/>
                </a:solidFill>
              </a:defRPr>
            </a:lvl1pPr>
            <a:lvl2pPr lvl="1" rtl="0" algn="ctr">
              <a:spcBef>
                <a:spcPts val="0"/>
              </a:spcBef>
              <a:spcAft>
                <a:spcPts val="0"/>
              </a:spcAft>
              <a:buSzPts val="5300"/>
              <a:buNone/>
              <a:defRPr sz="5300"/>
            </a:lvl2pPr>
            <a:lvl3pPr lvl="2" rtl="0" algn="ctr">
              <a:spcBef>
                <a:spcPts val="0"/>
              </a:spcBef>
              <a:spcAft>
                <a:spcPts val="0"/>
              </a:spcAft>
              <a:buSzPts val="5300"/>
              <a:buNone/>
              <a:defRPr sz="5300"/>
            </a:lvl3pPr>
            <a:lvl4pPr lvl="3" rtl="0" algn="ctr">
              <a:spcBef>
                <a:spcPts val="0"/>
              </a:spcBef>
              <a:spcAft>
                <a:spcPts val="0"/>
              </a:spcAft>
              <a:buSzPts val="5300"/>
              <a:buNone/>
              <a:defRPr sz="5300"/>
            </a:lvl4pPr>
            <a:lvl5pPr lvl="4" rtl="0" algn="ctr">
              <a:spcBef>
                <a:spcPts val="0"/>
              </a:spcBef>
              <a:spcAft>
                <a:spcPts val="0"/>
              </a:spcAft>
              <a:buSzPts val="5300"/>
              <a:buNone/>
              <a:defRPr sz="5300"/>
            </a:lvl5pPr>
            <a:lvl6pPr lvl="5" rtl="0" algn="ctr">
              <a:spcBef>
                <a:spcPts val="0"/>
              </a:spcBef>
              <a:spcAft>
                <a:spcPts val="0"/>
              </a:spcAft>
              <a:buSzPts val="5300"/>
              <a:buNone/>
              <a:defRPr sz="5300"/>
            </a:lvl6pPr>
            <a:lvl7pPr lvl="6" rtl="0" algn="ctr">
              <a:spcBef>
                <a:spcPts val="0"/>
              </a:spcBef>
              <a:spcAft>
                <a:spcPts val="0"/>
              </a:spcAft>
              <a:buSzPts val="5300"/>
              <a:buNone/>
              <a:defRPr sz="5300"/>
            </a:lvl7pPr>
            <a:lvl8pPr lvl="7" rtl="0" algn="ctr">
              <a:spcBef>
                <a:spcPts val="0"/>
              </a:spcBef>
              <a:spcAft>
                <a:spcPts val="0"/>
              </a:spcAft>
              <a:buSzPts val="5300"/>
              <a:buNone/>
              <a:defRPr sz="5300"/>
            </a:lvl8pPr>
            <a:lvl9pPr lvl="8" rtl="0" algn="ctr">
              <a:spcBef>
                <a:spcPts val="0"/>
              </a:spcBef>
              <a:spcAft>
                <a:spcPts val="0"/>
              </a:spcAft>
              <a:buSzPts val="5300"/>
              <a:buNone/>
              <a:defRPr sz="5300"/>
            </a:lvl9pPr>
          </a:lstStyle>
          <a:p/>
        </p:txBody>
      </p:sp>
      <p:sp>
        <p:nvSpPr>
          <p:cNvPr id="212" name="Google Shape;212;p21"/>
          <p:cNvSpPr txBox="1"/>
          <p:nvPr>
            <p:ph idx="1" type="subTitle"/>
          </p:nvPr>
        </p:nvSpPr>
        <p:spPr>
          <a:xfrm>
            <a:off x="1920043" y="5385995"/>
            <a:ext cx="6459900" cy="1292700"/>
          </a:xfrm>
          <a:prstGeom prst="rect">
            <a:avLst/>
          </a:prstGeom>
        </p:spPr>
        <p:txBody>
          <a:bodyPr anchorCtr="0" anchor="t" bIns="243750" lIns="243750" spcFirstLastPara="1" rIns="243750" wrap="square" tIns="243750">
            <a:noAutofit/>
          </a:bodyPr>
          <a:lstStyle>
            <a:lvl1pPr lvl="0" rtl="0" algn="ctr">
              <a:lnSpc>
                <a:spcPct val="100000"/>
              </a:lnSpc>
              <a:spcBef>
                <a:spcPts val="0"/>
              </a:spcBef>
              <a:spcAft>
                <a:spcPts val="0"/>
              </a:spcAft>
              <a:buSzPts val="3700"/>
              <a:buNone/>
              <a:defRPr sz="3700">
                <a:solidFill>
                  <a:schemeClr val="lt1"/>
                </a:solidFill>
              </a:defRPr>
            </a:lvl1pPr>
            <a:lvl2pPr lvl="1" rtl="0" algn="ctr">
              <a:lnSpc>
                <a:spcPct val="100000"/>
              </a:lnSpc>
              <a:spcBef>
                <a:spcPts val="0"/>
              </a:spcBef>
              <a:spcAft>
                <a:spcPts val="0"/>
              </a:spcAft>
              <a:buSzPts val="3700"/>
              <a:buNone/>
              <a:defRPr/>
            </a:lvl2pPr>
            <a:lvl3pPr lvl="2" rtl="0" algn="ctr">
              <a:lnSpc>
                <a:spcPct val="100000"/>
              </a:lnSpc>
              <a:spcBef>
                <a:spcPts val="0"/>
              </a:spcBef>
              <a:spcAft>
                <a:spcPts val="0"/>
              </a:spcAft>
              <a:buSzPts val="3700"/>
              <a:buNone/>
              <a:defRPr/>
            </a:lvl3pPr>
            <a:lvl4pPr lvl="3" rtl="0" algn="ctr">
              <a:lnSpc>
                <a:spcPct val="100000"/>
              </a:lnSpc>
              <a:spcBef>
                <a:spcPts val="0"/>
              </a:spcBef>
              <a:spcAft>
                <a:spcPts val="0"/>
              </a:spcAft>
              <a:buSzPts val="3700"/>
              <a:buNone/>
              <a:defRPr/>
            </a:lvl4pPr>
            <a:lvl5pPr lvl="4" rtl="0" algn="ctr">
              <a:lnSpc>
                <a:spcPct val="100000"/>
              </a:lnSpc>
              <a:spcBef>
                <a:spcPts val="0"/>
              </a:spcBef>
              <a:spcAft>
                <a:spcPts val="0"/>
              </a:spcAft>
              <a:buSzPts val="3700"/>
              <a:buNone/>
              <a:defRPr/>
            </a:lvl5pPr>
            <a:lvl6pPr lvl="5" rtl="0" algn="ctr">
              <a:lnSpc>
                <a:spcPct val="100000"/>
              </a:lnSpc>
              <a:spcBef>
                <a:spcPts val="0"/>
              </a:spcBef>
              <a:spcAft>
                <a:spcPts val="0"/>
              </a:spcAft>
              <a:buSzPts val="3700"/>
              <a:buNone/>
              <a:defRPr/>
            </a:lvl6pPr>
            <a:lvl7pPr lvl="6" rtl="0" algn="ctr">
              <a:lnSpc>
                <a:spcPct val="100000"/>
              </a:lnSpc>
              <a:spcBef>
                <a:spcPts val="0"/>
              </a:spcBef>
              <a:spcAft>
                <a:spcPts val="0"/>
              </a:spcAft>
              <a:buSzPts val="3700"/>
              <a:buNone/>
              <a:defRPr/>
            </a:lvl7pPr>
            <a:lvl8pPr lvl="7" rtl="0" algn="ctr">
              <a:lnSpc>
                <a:spcPct val="100000"/>
              </a:lnSpc>
              <a:spcBef>
                <a:spcPts val="0"/>
              </a:spcBef>
              <a:spcAft>
                <a:spcPts val="0"/>
              </a:spcAft>
              <a:buSzPts val="3700"/>
              <a:buNone/>
              <a:defRPr/>
            </a:lvl8pPr>
            <a:lvl9pPr lvl="8" rtl="0" algn="ctr">
              <a:lnSpc>
                <a:spcPct val="100000"/>
              </a:lnSpc>
              <a:spcBef>
                <a:spcPts val="0"/>
              </a:spcBef>
              <a:spcAft>
                <a:spcPts val="0"/>
              </a:spcAft>
              <a:buSzPts val="3700"/>
              <a:buNone/>
              <a:defRPr/>
            </a:lvl9pPr>
          </a:lstStyle>
          <a:p/>
        </p:txBody>
      </p:sp>
      <p:sp>
        <p:nvSpPr>
          <p:cNvPr id="213" name="Google Shape;213;p21"/>
          <p:cNvSpPr txBox="1"/>
          <p:nvPr>
            <p:ph idx="2" type="title"/>
          </p:nvPr>
        </p:nvSpPr>
        <p:spPr>
          <a:xfrm>
            <a:off x="8979730" y="4661989"/>
            <a:ext cx="6459900" cy="1138500"/>
          </a:xfrm>
          <a:prstGeom prst="rect">
            <a:avLst/>
          </a:prstGeom>
        </p:spPr>
        <p:txBody>
          <a:bodyPr anchorCtr="0" anchor="b" bIns="243750" lIns="243750" spcFirstLastPara="1" rIns="243750" wrap="square" tIns="243750">
            <a:noAutofit/>
          </a:bodyPr>
          <a:lstStyle>
            <a:lvl1pPr lvl="0" rtl="0" algn="ctr">
              <a:spcBef>
                <a:spcPts val="0"/>
              </a:spcBef>
              <a:spcAft>
                <a:spcPts val="0"/>
              </a:spcAft>
              <a:buSzPts val="5300"/>
              <a:buNone/>
              <a:defRPr sz="5900">
                <a:solidFill>
                  <a:schemeClr val="accent1"/>
                </a:solidFill>
              </a:defRPr>
            </a:lvl1pPr>
            <a:lvl2pPr lvl="1" rtl="0" algn="ctr">
              <a:spcBef>
                <a:spcPts val="0"/>
              </a:spcBef>
              <a:spcAft>
                <a:spcPts val="0"/>
              </a:spcAft>
              <a:buSzPts val="5300"/>
              <a:buNone/>
              <a:defRPr sz="5300"/>
            </a:lvl2pPr>
            <a:lvl3pPr lvl="2" rtl="0" algn="ctr">
              <a:spcBef>
                <a:spcPts val="0"/>
              </a:spcBef>
              <a:spcAft>
                <a:spcPts val="0"/>
              </a:spcAft>
              <a:buSzPts val="5300"/>
              <a:buNone/>
              <a:defRPr sz="5300"/>
            </a:lvl3pPr>
            <a:lvl4pPr lvl="3" rtl="0" algn="ctr">
              <a:spcBef>
                <a:spcPts val="0"/>
              </a:spcBef>
              <a:spcAft>
                <a:spcPts val="0"/>
              </a:spcAft>
              <a:buSzPts val="5300"/>
              <a:buNone/>
              <a:defRPr sz="5300"/>
            </a:lvl4pPr>
            <a:lvl5pPr lvl="4" rtl="0" algn="ctr">
              <a:spcBef>
                <a:spcPts val="0"/>
              </a:spcBef>
              <a:spcAft>
                <a:spcPts val="0"/>
              </a:spcAft>
              <a:buSzPts val="5300"/>
              <a:buNone/>
              <a:defRPr sz="5300"/>
            </a:lvl5pPr>
            <a:lvl6pPr lvl="5" rtl="0" algn="ctr">
              <a:spcBef>
                <a:spcPts val="0"/>
              </a:spcBef>
              <a:spcAft>
                <a:spcPts val="0"/>
              </a:spcAft>
              <a:buSzPts val="5300"/>
              <a:buNone/>
              <a:defRPr sz="5300"/>
            </a:lvl6pPr>
            <a:lvl7pPr lvl="6" rtl="0" algn="ctr">
              <a:spcBef>
                <a:spcPts val="0"/>
              </a:spcBef>
              <a:spcAft>
                <a:spcPts val="0"/>
              </a:spcAft>
              <a:buSzPts val="5300"/>
              <a:buNone/>
              <a:defRPr sz="5300"/>
            </a:lvl7pPr>
            <a:lvl8pPr lvl="7" rtl="0" algn="ctr">
              <a:spcBef>
                <a:spcPts val="0"/>
              </a:spcBef>
              <a:spcAft>
                <a:spcPts val="0"/>
              </a:spcAft>
              <a:buSzPts val="5300"/>
              <a:buNone/>
              <a:defRPr sz="5300"/>
            </a:lvl8pPr>
            <a:lvl9pPr lvl="8" rtl="0" algn="ctr">
              <a:spcBef>
                <a:spcPts val="0"/>
              </a:spcBef>
              <a:spcAft>
                <a:spcPts val="0"/>
              </a:spcAft>
              <a:buSzPts val="5300"/>
              <a:buNone/>
              <a:defRPr sz="5300"/>
            </a:lvl9pPr>
          </a:lstStyle>
          <a:p/>
        </p:txBody>
      </p:sp>
      <p:sp>
        <p:nvSpPr>
          <p:cNvPr id="214" name="Google Shape;214;p21"/>
          <p:cNvSpPr txBox="1"/>
          <p:nvPr>
            <p:ph idx="3" type="subTitle"/>
          </p:nvPr>
        </p:nvSpPr>
        <p:spPr>
          <a:xfrm>
            <a:off x="8979728" y="5385995"/>
            <a:ext cx="6459900" cy="1292700"/>
          </a:xfrm>
          <a:prstGeom prst="rect">
            <a:avLst/>
          </a:prstGeom>
        </p:spPr>
        <p:txBody>
          <a:bodyPr anchorCtr="0" anchor="t" bIns="243750" lIns="243750" spcFirstLastPara="1" rIns="243750" wrap="square" tIns="243750">
            <a:noAutofit/>
          </a:bodyPr>
          <a:lstStyle>
            <a:lvl1pPr lvl="0" rtl="0" algn="ctr">
              <a:lnSpc>
                <a:spcPct val="100000"/>
              </a:lnSpc>
              <a:spcBef>
                <a:spcPts val="0"/>
              </a:spcBef>
              <a:spcAft>
                <a:spcPts val="0"/>
              </a:spcAft>
              <a:buSzPts val="3700"/>
              <a:buNone/>
              <a:defRPr sz="3700">
                <a:solidFill>
                  <a:schemeClr val="lt1"/>
                </a:solidFill>
              </a:defRPr>
            </a:lvl1pPr>
            <a:lvl2pPr lvl="1" rtl="0" algn="ctr">
              <a:lnSpc>
                <a:spcPct val="100000"/>
              </a:lnSpc>
              <a:spcBef>
                <a:spcPts val="0"/>
              </a:spcBef>
              <a:spcAft>
                <a:spcPts val="0"/>
              </a:spcAft>
              <a:buSzPts val="3700"/>
              <a:buNone/>
              <a:defRPr/>
            </a:lvl2pPr>
            <a:lvl3pPr lvl="2" rtl="0" algn="ctr">
              <a:lnSpc>
                <a:spcPct val="100000"/>
              </a:lnSpc>
              <a:spcBef>
                <a:spcPts val="0"/>
              </a:spcBef>
              <a:spcAft>
                <a:spcPts val="0"/>
              </a:spcAft>
              <a:buSzPts val="3700"/>
              <a:buNone/>
              <a:defRPr/>
            </a:lvl3pPr>
            <a:lvl4pPr lvl="3" rtl="0" algn="ctr">
              <a:lnSpc>
                <a:spcPct val="100000"/>
              </a:lnSpc>
              <a:spcBef>
                <a:spcPts val="0"/>
              </a:spcBef>
              <a:spcAft>
                <a:spcPts val="0"/>
              </a:spcAft>
              <a:buSzPts val="3700"/>
              <a:buNone/>
              <a:defRPr/>
            </a:lvl4pPr>
            <a:lvl5pPr lvl="4" rtl="0" algn="ctr">
              <a:lnSpc>
                <a:spcPct val="100000"/>
              </a:lnSpc>
              <a:spcBef>
                <a:spcPts val="0"/>
              </a:spcBef>
              <a:spcAft>
                <a:spcPts val="0"/>
              </a:spcAft>
              <a:buSzPts val="3700"/>
              <a:buNone/>
              <a:defRPr/>
            </a:lvl5pPr>
            <a:lvl6pPr lvl="5" rtl="0" algn="ctr">
              <a:lnSpc>
                <a:spcPct val="100000"/>
              </a:lnSpc>
              <a:spcBef>
                <a:spcPts val="0"/>
              </a:spcBef>
              <a:spcAft>
                <a:spcPts val="0"/>
              </a:spcAft>
              <a:buSzPts val="3700"/>
              <a:buNone/>
              <a:defRPr/>
            </a:lvl6pPr>
            <a:lvl7pPr lvl="6" rtl="0" algn="ctr">
              <a:lnSpc>
                <a:spcPct val="100000"/>
              </a:lnSpc>
              <a:spcBef>
                <a:spcPts val="0"/>
              </a:spcBef>
              <a:spcAft>
                <a:spcPts val="0"/>
              </a:spcAft>
              <a:buSzPts val="3700"/>
              <a:buNone/>
              <a:defRPr/>
            </a:lvl7pPr>
            <a:lvl8pPr lvl="7" rtl="0" algn="ctr">
              <a:lnSpc>
                <a:spcPct val="100000"/>
              </a:lnSpc>
              <a:spcBef>
                <a:spcPts val="0"/>
              </a:spcBef>
              <a:spcAft>
                <a:spcPts val="0"/>
              </a:spcAft>
              <a:buSzPts val="3700"/>
              <a:buNone/>
              <a:defRPr/>
            </a:lvl8pPr>
            <a:lvl9pPr lvl="8" rtl="0" algn="ctr">
              <a:lnSpc>
                <a:spcPct val="100000"/>
              </a:lnSpc>
              <a:spcBef>
                <a:spcPts val="0"/>
              </a:spcBef>
              <a:spcAft>
                <a:spcPts val="0"/>
              </a:spcAft>
              <a:buSzPts val="3700"/>
              <a:buNone/>
              <a:defRPr/>
            </a:lvl9pPr>
          </a:lstStyle>
          <a:p/>
        </p:txBody>
      </p:sp>
      <p:sp>
        <p:nvSpPr>
          <p:cNvPr id="215" name="Google Shape;215;p21"/>
          <p:cNvSpPr txBox="1"/>
          <p:nvPr>
            <p:ph idx="4" type="title"/>
          </p:nvPr>
        </p:nvSpPr>
        <p:spPr>
          <a:xfrm>
            <a:off x="1920043" y="8633003"/>
            <a:ext cx="6459900" cy="1138500"/>
          </a:xfrm>
          <a:prstGeom prst="rect">
            <a:avLst/>
          </a:prstGeom>
        </p:spPr>
        <p:txBody>
          <a:bodyPr anchorCtr="0" anchor="b" bIns="243750" lIns="243750" spcFirstLastPara="1" rIns="243750" wrap="square" tIns="243750">
            <a:noAutofit/>
          </a:bodyPr>
          <a:lstStyle>
            <a:lvl1pPr lvl="0" rtl="0" algn="ctr">
              <a:spcBef>
                <a:spcPts val="0"/>
              </a:spcBef>
              <a:spcAft>
                <a:spcPts val="0"/>
              </a:spcAft>
              <a:buSzPts val="5300"/>
              <a:buNone/>
              <a:defRPr sz="5900">
                <a:solidFill>
                  <a:schemeClr val="accent1"/>
                </a:solidFill>
              </a:defRPr>
            </a:lvl1pPr>
            <a:lvl2pPr lvl="1" rtl="0" algn="ctr">
              <a:spcBef>
                <a:spcPts val="0"/>
              </a:spcBef>
              <a:spcAft>
                <a:spcPts val="0"/>
              </a:spcAft>
              <a:buSzPts val="5300"/>
              <a:buNone/>
              <a:defRPr sz="5300"/>
            </a:lvl2pPr>
            <a:lvl3pPr lvl="2" rtl="0" algn="ctr">
              <a:spcBef>
                <a:spcPts val="0"/>
              </a:spcBef>
              <a:spcAft>
                <a:spcPts val="0"/>
              </a:spcAft>
              <a:buSzPts val="5300"/>
              <a:buNone/>
              <a:defRPr sz="5300"/>
            </a:lvl3pPr>
            <a:lvl4pPr lvl="3" rtl="0" algn="ctr">
              <a:spcBef>
                <a:spcPts val="0"/>
              </a:spcBef>
              <a:spcAft>
                <a:spcPts val="0"/>
              </a:spcAft>
              <a:buSzPts val="5300"/>
              <a:buNone/>
              <a:defRPr sz="5300"/>
            </a:lvl4pPr>
            <a:lvl5pPr lvl="4" rtl="0" algn="ctr">
              <a:spcBef>
                <a:spcPts val="0"/>
              </a:spcBef>
              <a:spcAft>
                <a:spcPts val="0"/>
              </a:spcAft>
              <a:buSzPts val="5300"/>
              <a:buNone/>
              <a:defRPr sz="5300"/>
            </a:lvl5pPr>
            <a:lvl6pPr lvl="5" rtl="0" algn="ctr">
              <a:spcBef>
                <a:spcPts val="0"/>
              </a:spcBef>
              <a:spcAft>
                <a:spcPts val="0"/>
              </a:spcAft>
              <a:buSzPts val="5300"/>
              <a:buNone/>
              <a:defRPr sz="5300"/>
            </a:lvl6pPr>
            <a:lvl7pPr lvl="6" rtl="0" algn="ctr">
              <a:spcBef>
                <a:spcPts val="0"/>
              </a:spcBef>
              <a:spcAft>
                <a:spcPts val="0"/>
              </a:spcAft>
              <a:buSzPts val="5300"/>
              <a:buNone/>
              <a:defRPr sz="5300"/>
            </a:lvl7pPr>
            <a:lvl8pPr lvl="7" rtl="0" algn="ctr">
              <a:spcBef>
                <a:spcPts val="0"/>
              </a:spcBef>
              <a:spcAft>
                <a:spcPts val="0"/>
              </a:spcAft>
              <a:buSzPts val="5300"/>
              <a:buNone/>
              <a:defRPr sz="5300"/>
            </a:lvl8pPr>
            <a:lvl9pPr lvl="8" rtl="0" algn="ctr">
              <a:spcBef>
                <a:spcPts val="0"/>
              </a:spcBef>
              <a:spcAft>
                <a:spcPts val="0"/>
              </a:spcAft>
              <a:buSzPts val="5300"/>
              <a:buNone/>
              <a:defRPr sz="5300"/>
            </a:lvl9pPr>
          </a:lstStyle>
          <a:p/>
        </p:txBody>
      </p:sp>
      <p:sp>
        <p:nvSpPr>
          <p:cNvPr id="216" name="Google Shape;216;p21"/>
          <p:cNvSpPr txBox="1"/>
          <p:nvPr>
            <p:ph idx="5" type="subTitle"/>
          </p:nvPr>
        </p:nvSpPr>
        <p:spPr>
          <a:xfrm>
            <a:off x="1920043" y="9358523"/>
            <a:ext cx="6459900" cy="1292700"/>
          </a:xfrm>
          <a:prstGeom prst="rect">
            <a:avLst/>
          </a:prstGeom>
        </p:spPr>
        <p:txBody>
          <a:bodyPr anchorCtr="0" anchor="t" bIns="243750" lIns="243750" spcFirstLastPara="1" rIns="243750" wrap="square" tIns="243750">
            <a:noAutofit/>
          </a:bodyPr>
          <a:lstStyle>
            <a:lvl1pPr lvl="0" rtl="0" algn="ctr">
              <a:lnSpc>
                <a:spcPct val="100000"/>
              </a:lnSpc>
              <a:spcBef>
                <a:spcPts val="0"/>
              </a:spcBef>
              <a:spcAft>
                <a:spcPts val="0"/>
              </a:spcAft>
              <a:buSzPts val="3700"/>
              <a:buNone/>
              <a:defRPr sz="3700">
                <a:solidFill>
                  <a:schemeClr val="lt1"/>
                </a:solidFill>
              </a:defRPr>
            </a:lvl1pPr>
            <a:lvl2pPr lvl="1" rtl="0" algn="ctr">
              <a:lnSpc>
                <a:spcPct val="100000"/>
              </a:lnSpc>
              <a:spcBef>
                <a:spcPts val="0"/>
              </a:spcBef>
              <a:spcAft>
                <a:spcPts val="0"/>
              </a:spcAft>
              <a:buSzPts val="3700"/>
              <a:buNone/>
              <a:defRPr/>
            </a:lvl2pPr>
            <a:lvl3pPr lvl="2" rtl="0" algn="ctr">
              <a:lnSpc>
                <a:spcPct val="100000"/>
              </a:lnSpc>
              <a:spcBef>
                <a:spcPts val="0"/>
              </a:spcBef>
              <a:spcAft>
                <a:spcPts val="0"/>
              </a:spcAft>
              <a:buSzPts val="3700"/>
              <a:buNone/>
              <a:defRPr/>
            </a:lvl3pPr>
            <a:lvl4pPr lvl="3" rtl="0" algn="ctr">
              <a:lnSpc>
                <a:spcPct val="100000"/>
              </a:lnSpc>
              <a:spcBef>
                <a:spcPts val="0"/>
              </a:spcBef>
              <a:spcAft>
                <a:spcPts val="0"/>
              </a:spcAft>
              <a:buSzPts val="3700"/>
              <a:buNone/>
              <a:defRPr/>
            </a:lvl4pPr>
            <a:lvl5pPr lvl="4" rtl="0" algn="ctr">
              <a:lnSpc>
                <a:spcPct val="100000"/>
              </a:lnSpc>
              <a:spcBef>
                <a:spcPts val="0"/>
              </a:spcBef>
              <a:spcAft>
                <a:spcPts val="0"/>
              </a:spcAft>
              <a:buSzPts val="3700"/>
              <a:buNone/>
              <a:defRPr/>
            </a:lvl5pPr>
            <a:lvl6pPr lvl="5" rtl="0" algn="ctr">
              <a:lnSpc>
                <a:spcPct val="100000"/>
              </a:lnSpc>
              <a:spcBef>
                <a:spcPts val="0"/>
              </a:spcBef>
              <a:spcAft>
                <a:spcPts val="0"/>
              </a:spcAft>
              <a:buSzPts val="3700"/>
              <a:buNone/>
              <a:defRPr/>
            </a:lvl6pPr>
            <a:lvl7pPr lvl="6" rtl="0" algn="ctr">
              <a:lnSpc>
                <a:spcPct val="100000"/>
              </a:lnSpc>
              <a:spcBef>
                <a:spcPts val="0"/>
              </a:spcBef>
              <a:spcAft>
                <a:spcPts val="0"/>
              </a:spcAft>
              <a:buSzPts val="3700"/>
              <a:buNone/>
              <a:defRPr/>
            </a:lvl7pPr>
            <a:lvl8pPr lvl="7" rtl="0" algn="ctr">
              <a:lnSpc>
                <a:spcPct val="100000"/>
              </a:lnSpc>
              <a:spcBef>
                <a:spcPts val="0"/>
              </a:spcBef>
              <a:spcAft>
                <a:spcPts val="0"/>
              </a:spcAft>
              <a:buSzPts val="3700"/>
              <a:buNone/>
              <a:defRPr/>
            </a:lvl8pPr>
            <a:lvl9pPr lvl="8" rtl="0" algn="ctr">
              <a:lnSpc>
                <a:spcPct val="100000"/>
              </a:lnSpc>
              <a:spcBef>
                <a:spcPts val="0"/>
              </a:spcBef>
              <a:spcAft>
                <a:spcPts val="0"/>
              </a:spcAft>
              <a:buSzPts val="3700"/>
              <a:buNone/>
              <a:defRPr/>
            </a:lvl9pPr>
          </a:lstStyle>
          <a:p/>
        </p:txBody>
      </p:sp>
      <p:sp>
        <p:nvSpPr>
          <p:cNvPr id="217" name="Google Shape;217;p21"/>
          <p:cNvSpPr txBox="1"/>
          <p:nvPr>
            <p:ph idx="6" type="title"/>
          </p:nvPr>
        </p:nvSpPr>
        <p:spPr>
          <a:xfrm>
            <a:off x="8979730" y="8633003"/>
            <a:ext cx="6459900" cy="1138500"/>
          </a:xfrm>
          <a:prstGeom prst="rect">
            <a:avLst/>
          </a:prstGeom>
        </p:spPr>
        <p:txBody>
          <a:bodyPr anchorCtr="0" anchor="b" bIns="243750" lIns="243750" spcFirstLastPara="1" rIns="243750" wrap="square" tIns="243750">
            <a:noAutofit/>
          </a:bodyPr>
          <a:lstStyle>
            <a:lvl1pPr lvl="0" rtl="0" algn="ctr">
              <a:spcBef>
                <a:spcPts val="0"/>
              </a:spcBef>
              <a:spcAft>
                <a:spcPts val="0"/>
              </a:spcAft>
              <a:buSzPts val="5300"/>
              <a:buNone/>
              <a:defRPr sz="5900">
                <a:solidFill>
                  <a:schemeClr val="accent1"/>
                </a:solidFill>
              </a:defRPr>
            </a:lvl1pPr>
            <a:lvl2pPr lvl="1" rtl="0" algn="ctr">
              <a:spcBef>
                <a:spcPts val="0"/>
              </a:spcBef>
              <a:spcAft>
                <a:spcPts val="0"/>
              </a:spcAft>
              <a:buSzPts val="5300"/>
              <a:buNone/>
              <a:defRPr sz="5300"/>
            </a:lvl2pPr>
            <a:lvl3pPr lvl="2" rtl="0" algn="ctr">
              <a:spcBef>
                <a:spcPts val="0"/>
              </a:spcBef>
              <a:spcAft>
                <a:spcPts val="0"/>
              </a:spcAft>
              <a:buSzPts val="5300"/>
              <a:buNone/>
              <a:defRPr sz="5300"/>
            </a:lvl3pPr>
            <a:lvl4pPr lvl="3" rtl="0" algn="ctr">
              <a:spcBef>
                <a:spcPts val="0"/>
              </a:spcBef>
              <a:spcAft>
                <a:spcPts val="0"/>
              </a:spcAft>
              <a:buSzPts val="5300"/>
              <a:buNone/>
              <a:defRPr sz="5300"/>
            </a:lvl4pPr>
            <a:lvl5pPr lvl="4" rtl="0" algn="ctr">
              <a:spcBef>
                <a:spcPts val="0"/>
              </a:spcBef>
              <a:spcAft>
                <a:spcPts val="0"/>
              </a:spcAft>
              <a:buSzPts val="5300"/>
              <a:buNone/>
              <a:defRPr sz="5300"/>
            </a:lvl5pPr>
            <a:lvl6pPr lvl="5" rtl="0" algn="ctr">
              <a:spcBef>
                <a:spcPts val="0"/>
              </a:spcBef>
              <a:spcAft>
                <a:spcPts val="0"/>
              </a:spcAft>
              <a:buSzPts val="5300"/>
              <a:buNone/>
              <a:defRPr sz="5300"/>
            </a:lvl6pPr>
            <a:lvl7pPr lvl="6" rtl="0" algn="ctr">
              <a:spcBef>
                <a:spcPts val="0"/>
              </a:spcBef>
              <a:spcAft>
                <a:spcPts val="0"/>
              </a:spcAft>
              <a:buSzPts val="5300"/>
              <a:buNone/>
              <a:defRPr sz="5300"/>
            </a:lvl7pPr>
            <a:lvl8pPr lvl="7" rtl="0" algn="ctr">
              <a:spcBef>
                <a:spcPts val="0"/>
              </a:spcBef>
              <a:spcAft>
                <a:spcPts val="0"/>
              </a:spcAft>
              <a:buSzPts val="5300"/>
              <a:buNone/>
              <a:defRPr sz="5300"/>
            </a:lvl8pPr>
            <a:lvl9pPr lvl="8" rtl="0" algn="ctr">
              <a:spcBef>
                <a:spcPts val="0"/>
              </a:spcBef>
              <a:spcAft>
                <a:spcPts val="0"/>
              </a:spcAft>
              <a:buSzPts val="5300"/>
              <a:buNone/>
              <a:defRPr sz="5300"/>
            </a:lvl9pPr>
          </a:lstStyle>
          <a:p/>
        </p:txBody>
      </p:sp>
      <p:sp>
        <p:nvSpPr>
          <p:cNvPr id="218" name="Google Shape;218;p21"/>
          <p:cNvSpPr txBox="1"/>
          <p:nvPr>
            <p:ph idx="7" type="subTitle"/>
          </p:nvPr>
        </p:nvSpPr>
        <p:spPr>
          <a:xfrm>
            <a:off x="8979728" y="9358523"/>
            <a:ext cx="6459900" cy="1292700"/>
          </a:xfrm>
          <a:prstGeom prst="rect">
            <a:avLst/>
          </a:prstGeom>
        </p:spPr>
        <p:txBody>
          <a:bodyPr anchorCtr="0" anchor="t" bIns="243750" lIns="243750" spcFirstLastPara="1" rIns="243750" wrap="square" tIns="243750">
            <a:noAutofit/>
          </a:bodyPr>
          <a:lstStyle>
            <a:lvl1pPr lvl="0" rtl="0" algn="ctr">
              <a:lnSpc>
                <a:spcPct val="100000"/>
              </a:lnSpc>
              <a:spcBef>
                <a:spcPts val="0"/>
              </a:spcBef>
              <a:spcAft>
                <a:spcPts val="0"/>
              </a:spcAft>
              <a:buSzPts val="3700"/>
              <a:buNone/>
              <a:defRPr sz="3700">
                <a:solidFill>
                  <a:schemeClr val="lt1"/>
                </a:solidFill>
              </a:defRPr>
            </a:lvl1pPr>
            <a:lvl2pPr lvl="1" rtl="0" algn="ctr">
              <a:lnSpc>
                <a:spcPct val="100000"/>
              </a:lnSpc>
              <a:spcBef>
                <a:spcPts val="0"/>
              </a:spcBef>
              <a:spcAft>
                <a:spcPts val="0"/>
              </a:spcAft>
              <a:buSzPts val="3700"/>
              <a:buNone/>
              <a:defRPr/>
            </a:lvl2pPr>
            <a:lvl3pPr lvl="2" rtl="0" algn="ctr">
              <a:lnSpc>
                <a:spcPct val="100000"/>
              </a:lnSpc>
              <a:spcBef>
                <a:spcPts val="0"/>
              </a:spcBef>
              <a:spcAft>
                <a:spcPts val="0"/>
              </a:spcAft>
              <a:buSzPts val="3700"/>
              <a:buNone/>
              <a:defRPr/>
            </a:lvl3pPr>
            <a:lvl4pPr lvl="3" rtl="0" algn="ctr">
              <a:lnSpc>
                <a:spcPct val="100000"/>
              </a:lnSpc>
              <a:spcBef>
                <a:spcPts val="0"/>
              </a:spcBef>
              <a:spcAft>
                <a:spcPts val="0"/>
              </a:spcAft>
              <a:buSzPts val="3700"/>
              <a:buNone/>
              <a:defRPr/>
            </a:lvl4pPr>
            <a:lvl5pPr lvl="4" rtl="0" algn="ctr">
              <a:lnSpc>
                <a:spcPct val="100000"/>
              </a:lnSpc>
              <a:spcBef>
                <a:spcPts val="0"/>
              </a:spcBef>
              <a:spcAft>
                <a:spcPts val="0"/>
              </a:spcAft>
              <a:buSzPts val="3700"/>
              <a:buNone/>
              <a:defRPr/>
            </a:lvl5pPr>
            <a:lvl6pPr lvl="5" rtl="0" algn="ctr">
              <a:lnSpc>
                <a:spcPct val="100000"/>
              </a:lnSpc>
              <a:spcBef>
                <a:spcPts val="0"/>
              </a:spcBef>
              <a:spcAft>
                <a:spcPts val="0"/>
              </a:spcAft>
              <a:buSzPts val="3700"/>
              <a:buNone/>
              <a:defRPr/>
            </a:lvl6pPr>
            <a:lvl7pPr lvl="6" rtl="0" algn="ctr">
              <a:lnSpc>
                <a:spcPct val="100000"/>
              </a:lnSpc>
              <a:spcBef>
                <a:spcPts val="0"/>
              </a:spcBef>
              <a:spcAft>
                <a:spcPts val="0"/>
              </a:spcAft>
              <a:buSzPts val="3700"/>
              <a:buNone/>
              <a:defRPr/>
            </a:lvl7pPr>
            <a:lvl8pPr lvl="7" rtl="0" algn="ctr">
              <a:lnSpc>
                <a:spcPct val="100000"/>
              </a:lnSpc>
              <a:spcBef>
                <a:spcPts val="0"/>
              </a:spcBef>
              <a:spcAft>
                <a:spcPts val="0"/>
              </a:spcAft>
              <a:buSzPts val="3700"/>
              <a:buNone/>
              <a:defRPr/>
            </a:lvl8pPr>
            <a:lvl9pPr lvl="8" rtl="0" algn="ctr">
              <a:lnSpc>
                <a:spcPct val="100000"/>
              </a:lnSpc>
              <a:spcBef>
                <a:spcPts val="0"/>
              </a:spcBef>
              <a:spcAft>
                <a:spcPts val="0"/>
              </a:spcAft>
              <a:buSzPts val="3700"/>
              <a:buNone/>
              <a:defRPr/>
            </a:lvl9pPr>
          </a:lstStyle>
          <a:p/>
        </p:txBody>
      </p:sp>
      <p:sp>
        <p:nvSpPr>
          <p:cNvPr id="219" name="Google Shape;219;p21"/>
          <p:cNvSpPr txBox="1"/>
          <p:nvPr>
            <p:ph idx="8" type="title"/>
          </p:nvPr>
        </p:nvSpPr>
        <p:spPr>
          <a:xfrm>
            <a:off x="15998169" y="4661989"/>
            <a:ext cx="6459900" cy="1138500"/>
          </a:xfrm>
          <a:prstGeom prst="rect">
            <a:avLst/>
          </a:prstGeom>
        </p:spPr>
        <p:txBody>
          <a:bodyPr anchorCtr="0" anchor="b" bIns="243750" lIns="243750" spcFirstLastPara="1" rIns="243750" wrap="square" tIns="243750">
            <a:noAutofit/>
          </a:bodyPr>
          <a:lstStyle>
            <a:lvl1pPr lvl="0" rtl="0" algn="ctr">
              <a:spcBef>
                <a:spcPts val="0"/>
              </a:spcBef>
              <a:spcAft>
                <a:spcPts val="0"/>
              </a:spcAft>
              <a:buSzPts val="5300"/>
              <a:buNone/>
              <a:defRPr sz="5900">
                <a:solidFill>
                  <a:schemeClr val="accent1"/>
                </a:solidFill>
              </a:defRPr>
            </a:lvl1pPr>
            <a:lvl2pPr lvl="1" rtl="0" algn="ctr">
              <a:spcBef>
                <a:spcPts val="0"/>
              </a:spcBef>
              <a:spcAft>
                <a:spcPts val="0"/>
              </a:spcAft>
              <a:buSzPts val="5300"/>
              <a:buNone/>
              <a:defRPr sz="5300"/>
            </a:lvl2pPr>
            <a:lvl3pPr lvl="2" rtl="0" algn="ctr">
              <a:spcBef>
                <a:spcPts val="0"/>
              </a:spcBef>
              <a:spcAft>
                <a:spcPts val="0"/>
              </a:spcAft>
              <a:buSzPts val="5300"/>
              <a:buNone/>
              <a:defRPr sz="5300"/>
            </a:lvl3pPr>
            <a:lvl4pPr lvl="3" rtl="0" algn="ctr">
              <a:spcBef>
                <a:spcPts val="0"/>
              </a:spcBef>
              <a:spcAft>
                <a:spcPts val="0"/>
              </a:spcAft>
              <a:buSzPts val="5300"/>
              <a:buNone/>
              <a:defRPr sz="5300"/>
            </a:lvl4pPr>
            <a:lvl5pPr lvl="4" rtl="0" algn="ctr">
              <a:spcBef>
                <a:spcPts val="0"/>
              </a:spcBef>
              <a:spcAft>
                <a:spcPts val="0"/>
              </a:spcAft>
              <a:buSzPts val="5300"/>
              <a:buNone/>
              <a:defRPr sz="5300"/>
            </a:lvl5pPr>
            <a:lvl6pPr lvl="5" rtl="0" algn="ctr">
              <a:spcBef>
                <a:spcPts val="0"/>
              </a:spcBef>
              <a:spcAft>
                <a:spcPts val="0"/>
              </a:spcAft>
              <a:buSzPts val="5300"/>
              <a:buNone/>
              <a:defRPr sz="5300"/>
            </a:lvl6pPr>
            <a:lvl7pPr lvl="6" rtl="0" algn="ctr">
              <a:spcBef>
                <a:spcPts val="0"/>
              </a:spcBef>
              <a:spcAft>
                <a:spcPts val="0"/>
              </a:spcAft>
              <a:buSzPts val="5300"/>
              <a:buNone/>
              <a:defRPr sz="5300"/>
            </a:lvl7pPr>
            <a:lvl8pPr lvl="7" rtl="0" algn="ctr">
              <a:spcBef>
                <a:spcPts val="0"/>
              </a:spcBef>
              <a:spcAft>
                <a:spcPts val="0"/>
              </a:spcAft>
              <a:buSzPts val="5300"/>
              <a:buNone/>
              <a:defRPr sz="5300"/>
            </a:lvl8pPr>
            <a:lvl9pPr lvl="8" rtl="0" algn="ctr">
              <a:spcBef>
                <a:spcPts val="0"/>
              </a:spcBef>
              <a:spcAft>
                <a:spcPts val="0"/>
              </a:spcAft>
              <a:buSzPts val="5300"/>
              <a:buNone/>
              <a:defRPr sz="5300"/>
            </a:lvl9pPr>
          </a:lstStyle>
          <a:p/>
        </p:txBody>
      </p:sp>
      <p:sp>
        <p:nvSpPr>
          <p:cNvPr id="220" name="Google Shape;220;p21"/>
          <p:cNvSpPr txBox="1"/>
          <p:nvPr>
            <p:ph idx="9" type="subTitle"/>
          </p:nvPr>
        </p:nvSpPr>
        <p:spPr>
          <a:xfrm>
            <a:off x="15998166" y="5385995"/>
            <a:ext cx="6459900" cy="1292700"/>
          </a:xfrm>
          <a:prstGeom prst="rect">
            <a:avLst/>
          </a:prstGeom>
        </p:spPr>
        <p:txBody>
          <a:bodyPr anchorCtr="0" anchor="t" bIns="243750" lIns="243750" spcFirstLastPara="1" rIns="243750" wrap="square" tIns="243750">
            <a:noAutofit/>
          </a:bodyPr>
          <a:lstStyle>
            <a:lvl1pPr lvl="0" rtl="0" algn="ctr">
              <a:lnSpc>
                <a:spcPct val="100000"/>
              </a:lnSpc>
              <a:spcBef>
                <a:spcPts val="0"/>
              </a:spcBef>
              <a:spcAft>
                <a:spcPts val="0"/>
              </a:spcAft>
              <a:buSzPts val="3700"/>
              <a:buNone/>
              <a:defRPr sz="3700">
                <a:solidFill>
                  <a:schemeClr val="lt1"/>
                </a:solidFill>
              </a:defRPr>
            </a:lvl1pPr>
            <a:lvl2pPr lvl="1" rtl="0" algn="ctr">
              <a:lnSpc>
                <a:spcPct val="100000"/>
              </a:lnSpc>
              <a:spcBef>
                <a:spcPts val="0"/>
              </a:spcBef>
              <a:spcAft>
                <a:spcPts val="0"/>
              </a:spcAft>
              <a:buSzPts val="3700"/>
              <a:buNone/>
              <a:defRPr/>
            </a:lvl2pPr>
            <a:lvl3pPr lvl="2" rtl="0" algn="ctr">
              <a:lnSpc>
                <a:spcPct val="100000"/>
              </a:lnSpc>
              <a:spcBef>
                <a:spcPts val="0"/>
              </a:spcBef>
              <a:spcAft>
                <a:spcPts val="0"/>
              </a:spcAft>
              <a:buSzPts val="3700"/>
              <a:buNone/>
              <a:defRPr/>
            </a:lvl3pPr>
            <a:lvl4pPr lvl="3" rtl="0" algn="ctr">
              <a:lnSpc>
                <a:spcPct val="100000"/>
              </a:lnSpc>
              <a:spcBef>
                <a:spcPts val="0"/>
              </a:spcBef>
              <a:spcAft>
                <a:spcPts val="0"/>
              </a:spcAft>
              <a:buSzPts val="3700"/>
              <a:buNone/>
              <a:defRPr/>
            </a:lvl4pPr>
            <a:lvl5pPr lvl="4" rtl="0" algn="ctr">
              <a:lnSpc>
                <a:spcPct val="100000"/>
              </a:lnSpc>
              <a:spcBef>
                <a:spcPts val="0"/>
              </a:spcBef>
              <a:spcAft>
                <a:spcPts val="0"/>
              </a:spcAft>
              <a:buSzPts val="3700"/>
              <a:buNone/>
              <a:defRPr/>
            </a:lvl5pPr>
            <a:lvl6pPr lvl="5" rtl="0" algn="ctr">
              <a:lnSpc>
                <a:spcPct val="100000"/>
              </a:lnSpc>
              <a:spcBef>
                <a:spcPts val="0"/>
              </a:spcBef>
              <a:spcAft>
                <a:spcPts val="0"/>
              </a:spcAft>
              <a:buSzPts val="3700"/>
              <a:buNone/>
              <a:defRPr/>
            </a:lvl6pPr>
            <a:lvl7pPr lvl="6" rtl="0" algn="ctr">
              <a:lnSpc>
                <a:spcPct val="100000"/>
              </a:lnSpc>
              <a:spcBef>
                <a:spcPts val="0"/>
              </a:spcBef>
              <a:spcAft>
                <a:spcPts val="0"/>
              </a:spcAft>
              <a:buSzPts val="3700"/>
              <a:buNone/>
              <a:defRPr/>
            </a:lvl7pPr>
            <a:lvl8pPr lvl="7" rtl="0" algn="ctr">
              <a:lnSpc>
                <a:spcPct val="100000"/>
              </a:lnSpc>
              <a:spcBef>
                <a:spcPts val="0"/>
              </a:spcBef>
              <a:spcAft>
                <a:spcPts val="0"/>
              </a:spcAft>
              <a:buSzPts val="3700"/>
              <a:buNone/>
              <a:defRPr/>
            </a:lvl8pPr>
            <a:lvl9pPr lvl="8" rtl="0" algn="ctr">
              <a:lnSpc>
                <a:spcPct val="100000"/>
              </a:lnSpc>
              <a:spcBef>
                <a:spcPts val="0"/>
              </a:spcBef>
              <a:spcAft>
                <a:spcPts val="0"/>
              </a:spcAft>
              <a:buSzPts val="3700"/>
              <a:buNone/>
              <a:defRPr/>
            </a:lvl9pPr>
          </a:lstStyle>
          <a:p/>
        </p:txBody>
      </p:sp>
      <p:sp>
        <p:nvSpPr>
          <p:cNvPr id="221" name="Google Shape;221;p21"/>
          <p:cNvSpPr txBox="1"/>
          <p:nvPr>
            <p:ph idx="13" type="title"/>
          </p:nvPr>
        </p:nvSpPr>
        <p:spPr>
          <a:xfrm>
            <a:off x="15998169" y="8633003"/>
            <a:ext cx="6459900" cy="1138500"/>
          </a:xfrm>
          <a:prstGeom prst="rect">
            <a:avLst/>
          </a:prstGeom>
        </p:spPr>
        <p:txBody>
          <a:bodyPr anchorCtr="0" anchor="b" bIns="243750" lIns="243750" spcFirstLastPara="1" rIns="243750" wrap="square" tIns="243750">
            <a:noAutofit/>
          </a:bodyPr>
          <a:lstStyle>
            <a:lvl1pPr lvl="0" rtl="0" algn="ctr">
              <a:lnSpc>
                <a:spcPct val="132352"/>
              </a:lnSpc>
              <a:spcBef>
                <a:spcPts val="0"/>
              </a:spcBef>
              <a:spcAft>
                <a:spcPts val="0"/>
              </a:spcAft>
              <a:buSzPts val="5300"/>
              <a:buNone/>
              <a:defRPr sz="5900">
                <a:solidFill>
                  <a:schemeClr val="accent1"/>
                </a:solidFill>
              </a:defRPr>
            </a:lvl1pPr>
            <a:lvl2pPr lvl="1" rtl="0" algn="ctr">
              <a:spcBef>
                <a:spcPts val="0"/>
              </a:spcBef>
              <a:spcAft>
                <a:spcPts val="0"/>
              </a:spcAft>
              <a:buSzPts val="5300"/>
              <a:buNone/>
              <a:defRPr sz="5300"/>
            </a:lvl2pPr>
            <a:lvl3pPr lvl="2" rtl="0" algn="ctr">
              <a:spcBef>
                <a:spcPts val="0"/>
              </a:spcBef>
              <a:spcAft>
                <a:spcPts val="0"/>
              </a:spcAft>
              <a:buSzPts val="5300"/>
              <a:buNone/>
              <a:defRPr sz="5300"/>
            </a:lvl3pPr>
            <a:lvl4pPr lvl="3" rtl="0" algn="ctr">
              <a:spcBef>
                <a:spcPts val="0"/>
              </a:spcBef>
              <a:spcAft>
                <a:spcPts val="0"/>
              </a:spcAft>
              <a:buSzPts val="5300"/>
              <a:buNone/>
              <a:defRPr sz="5300"/>
            </a:lvl4pPr>
            <a:lvl5pPr lvl="4" rtl="0" algn="ctr">
              <a:spcBef>
                <a:spcPts val="0"/>
              </a:spcBef>
              <a:spcAft>
                <a:spcPts val="0"/>
              </a:spcAft>
              <a:buSzPts val="5300"/>
              <a:buNone/>
              <a:defRPr sz="5300"/>
            </a:lvl5pPr>
            <a:lvl6pPr lvl="5" rtl="0" algn="ctr">
              <a:spcBef>
                <a:spcPts val="0"/>
              </a:spcBef>
              <a:spcAft>
                <a:spcPts val="0"/>
              </a:spcAft>
              <a:buSzPts val="5300"/>
              <a:buNone/>
              <a:defRPr sz="5300"/>
            </a:lvl6pPr>
            <a:lvl7pPr lvl="6" rtl="0" algn="ctr">
              <a:spcBef>
                <a:spcPts val="0"/>
              </a:spcBef>
              <a:spcAft>
                <a:spcPts val="0"/>
              </a:spcAft>
              <a:buSzPts val="5300"/>
              <a:buNone/>
              <a:defRPr sz="5300"/>
            </a:lvl7pPr>
            <a:lvl8pPr lvl="7" rtl="0" algn="ctr">
              <a:spcBef>
                <a:spcPts val="0"/>
              </a:spcBef>
              <a:spcAft>
                <a:spcPts val="0"/>
              </a:spcAft>
              <a:buSzPts val="5300"/>
              <a:buNone/>
              <a:defRPr sz="5300"/>
            </a:lvl8pPr>
            <a:lvl9pPr lvl="8" rtl="0" algn="ctr">
              <a:spcBef>
                <a:spcPts val="0"/>
              </a:spcBef>
              <a:spcAft>
                <a:spcPts val="0"/>
              </a:spcAft>
              <a:buSzPts val="5300"/>
              <a:buNone/>
              <a:defRPr sz="5300"/>
            </a:lvl9pPr>
          </a:lstStyle>
          <a:p/>
        </p:txBody>
      </p:sp>
      <p:sp>
        <p:nvSpPr>
          <p:cNvPr id="222" name="Google Shape;222;p21"/>
          <p:cNvSpPr txBox="1"/>
          <p:nvPr>
            <p:ph idx="14" type="subTitle"/>
          </p:nvPr>
        </p:nvSpPr>
        <p:spPr>
          <a:xfrm>
            <a:off x="15998166" y="9358523"/>
            <a:ext cx="6459900" cy="1292700"/>
          </a:xfrm>
          <a:prstGeom prst="rect">
            <a:avLst/>
          </a:prstGeom>
        </p:spPr>
        <p:txBody>
          <a:bodyPr anchorCtr="0" anchor="t" bIns="243750" lIns="243750" spcFirstLastPara="1" rIns="243750" wrap="square" tIns="243750">
            <a:noAutofit/>
          </a:bodyPr>
          <a:lstStyle>
            <a:lvl1pPr lvl="0" rtl="0" algn="ctr">
              <a:lnSpc>
                <a:spcPct val="100000"/>
              </a:lnSpc>
              <a:spcBef>
                <a:spcPts val="0"/>
              </a:spcBef>
              <a:spcAft>
                <a:spcPts val="0"/>
              </a:spcAft>
              <a:buSzPts val="3700"/>
              <a:buNone/>
              <a:defRPr sz="3700">
                <a:solidFill>
                  <a:schemeClr val="lt1"/>
                </a:solidFill>
              </a:defRPr>
            </a:lvl1pPr>
            <a:lvl2pPr lvl="1" rtl="0" algn="ctr">
              <a:lnSpc>
                <a:spcPct val="100000"/>
              </a:lnSpc>
              <a:spcBef>
                <a:spcPts val="0"/>
              </a:spcBef>
              <a:spcAft>
                <a:spcPts val="0"/>
              </a:spcAft>
              <a:buSzPts val="3700"/>
              <a:buNone/>
              <a:defRPr/>
            </a:lvl2pPr>
            <a:lvl3pPr lvl="2" rtl="0" algn="ctr">
              <a:lnSpc>
                <a:spcPct val="100000"/>
              </a:lnSpc>
              <a:spcBef>
                <a:spcPts val="0"/>
              </a:spcBef>
              <a:spcAft>
                <a:spcPts val="0"/>
              </a:spcAft>
              <a:buSzPts val="3700"/>
              <a:buNone/>
              <a:defRPr/>
            </a:lvl3pPr>
            <a:lvl4pPr lvl="3" rtl="0" algn="ctr">
              <a:lnSpc>
                <a:spcPct val="100000"/>
              </a:lnSpc>
              <a:spcBef>
                <a:spcPts val="0"/>
              </a:spcBef>
              <a:spcAft>
                <a:spcPts val="0"/>
              </a:spcAft>
              <a:buSzPts val="3700"/>
              <a:buNone/>
              <a:defRPr/>
            </a:lvl4pPr>
            <a:lvl5pPr lvl="4" rtl="0" algn="ctr">
              <a:lnSpc>
                <a:spcPct val="100000"/>
              </a:lnSpc>
              <a:spcBef>
                <a:spcPts val="0"/>
              </a:spcBef>
              <a:spcAft>
                <a:spcPts val="0"/>
              </a:spcAft>
              <a:buSzPts val="3700"/>
              <a:buNone/>
              <a:defRPr/>
            </a:lvl5pPr>
            <a:lvl6pPr lvl="5" rtl="0" algn="ctr">
              <a:lnSpc>
                <a:spcPct val="100000"/>
              </a:lnSpc>
              <a:spcBef>
                <a:spcPts val="0"/>
              </a:spcBef>
              <a:spcAft>
                <a:spcPts val="0"/>
              </a:spcAft>
              <a:buSzPts val="3700"/>
              <a:buNone/>
              <a:defRPr/>
            </a:lvl6pPr>
            <a:lvl7pPr lvl="6" rtl="0" algn="ctr">
              <a:lnSpc>
                <a:spcPct val="100000"/>
              </a:lnSpc>
              <a:spcBef>
                <a:spcPts val="0"/>
              </a:spcBef>
              <a:spcAft>
                <a:spcPts val="0"/>
              </a:spcAft>
              <a:buSzPts val="3700"/>
              <a:buNone/>
              <a:defRPr/>
            </a:lvl7pPr>
            <a:lvl8pPr lvl="7" rtl="0" algn="ctr">
              <a:lnSpc>
                <a:spcPct val="100000"/>
              </a:lnSpc>
              <a:spcBef>
                <a:spcPts val="0"/>
              </a:spcBef>
              <a:spcAft>
                <a:spcPts val="0"/>
              </a:spcAft>
              <a:buSzPts val="3700"/>
              <a:buNone/>
              <a:defRPr/>
            </a:lvl8pPr>
            <a:lvl9pPr lvl="8" rtl="0" algn="ctr">
              <a:lnSpc>
                <a:spcPct val="100000"/>
              </a:lnSpc>
              <a:spcBef>
                <a:spcPts val="0"/>
              </a:spcBef>
              <a:spcAft>
                <a:spcPts val="0"/>
              </a:spcAft>
              <a:buSzPts val="3700"/>
              <a:buNone/>
              <a:defRPr/>
            </a:lvl9pPr>
          </a:lstStyle>
          <a:p/>
        </p:txBody>
      </p:sp>
      <p:sp>
        <p:nvSpPr>
          <p:cNvPr id="223" name="Google Shape;223;p21"/>
          <p:cNvSpPr txBox="1"/>
          <p:nvPr>
            <p:ph idx="15" type="title"/>
          </p:nvPr>
        </p:nvSpPr>
        <p:spPr>
          <a:xfrm>
            <a:off x="1914567" y="1440000"/>
            <a:ext cx="20543400" cy="1527300"/>
          </a:xfrm>
          <a:prstGeom prst="rect">
            <a:avLst/>
          </a:prstGeom>
        </p:spPr>
        <p:txBody>
          <a:bodyPr anchorCtr="0" anchor="ctr" bIns="243750" lIns="243750" spcFirstLastPara="1" rIns="243750" wrap="square" tIns="243750">
            <a:noAutofit/>
          </a:bodyPr>
          <a:lstStyle>
            <a:lvl1pPr lvl="0" rtl="0" algn="ctr">
              <a:spcBef>
                <a:spcPts val="0"/>
              </a:spcBef>
              <a:spcAft>
                <a:spcPts val="0"/>
              </a:spcAft>
              <a:buSzPts val="7500"/>
              <a:buNone/>
              <a:defRPr/>
            </a:lvl1pPr>
            <a:lvl2pPr lvl="1" rtl="0">
              <a:spcBef>
                <a:spcPts val="0"/>
              </a:spcBef>
              <a:spcAft>
                <a:spcPts val="0"/>
              </a:spcAft>
              <a:buSzPts val="7500"/>
              <a:buNone/>
              <a:defRPr/>
            </a:lvl2pPr>
            <a:lvl3pPr lvl="2" rtl="0">
              <a:spcBef>
                <a:spcPts val="0"/>
              </a:spcBef>
              <a:spcAft>
                <a:spcPts val="0"/>
              </a:spcAft>
              <a:buSzPts val="7500"/>
              <a:buNone/>
              <a:defRPr/>
            </a:lvl3pPr>
            <a:lvl4pPr lvl="3" rtl="0">
              <a:spcBef>
                <a:spcPts val="0"/>
              </a:spcBef>
              <a:spcAft>
                <a:spcPts val="0"/>
              </a:spcAft>
              <a:buSzPts val="7500"/>
              <a:buNone/>
              <a:defRPr/>
            </a:lvl4pPr>
            <a:lvl5pPr lvl="4" rtl="0">
              <a:spcBef>
                <a:spcPts val="0"/>
              </a:spcBef>
              <a:spcAft>
                <a:spcPts val="0"/>
              </a:spcAft>
              <a:buSzPts val="7500"/>
              <a:buNone/>
              <a:defRPr/>
            </a:lvl5pPr>
            <a:lvl6pPr lvl="5" rtl="0">
              <a:spcBef>
                <a:spcPts val="0"/>
              </a:spcBef>
              <a:spcAft>
                <a:spcPts val="0"/>
              </a:spcAft>
              <a:buSzPts val="7500"/>
              <a:buNone/>
              <a:defRPr/>
            </a:lvl6pPr>
            <a:lvl7pPr lvl="6" rtl="0">
              <a:spcBef>
                <a:spcPts val="0"/>
              </a:spcBef>
              <a:spcAft>
                <a:spcPts val="0"/>
              </a:spcAft>
              <a:buSzPts val="7500"/>
              <a:buNone/>
              <a:defRPr/>
            </a:lvl7pPr>
            <a:lvl8pPr lvl="7" rtl="0">
              <a:spcBef>
                <a:spcPts val="0"/>
              </a:spcBef>
              <a:spcAft>
                <a:spcPts val="0"/>
              </a:spcAft>
              <a:buSzPts val="7500"/>
              <a:buNone/>
              <a:defRPr/>
            </a:lvl8pPr>
            <a:lvl9pPr lvl="8" rtl="0">
              <a:spcBef>
                <a:spcPts val="0"/>
              </a:spcBef>
              <a:spcAft>
                <a:spcPts val="0"/>
              </a:spcAft>
              <a:buSzPts val="7500"/>
              <a:buNone/>
              <a:defRPr/>
            </a:lvl9pPr>
          </a:lstStyle>
          <a:p/>
        </p:txBody>
      </p:sp>
      <p:pic>
        <p:nvPicPr>
          <p:cNvPr id="224" name="Google Shape;224;p21"/>
          <p:cNvPicPr preferRelativeResize="0"/>
          <p:nvPr/>
        </p:nvPicPr>
        <p:blipFill rotWithShape="1">
          <a:blip r:embed="rId3">
            <a:alphaModFix amt="75000"/>
          </a:blip>
          <a:srcRect b="0" l="23147" r="0" t="15754"/>
          <a:stretch/>
        </p:blipFill>
        <p:spPr>
          <a:xfrm rot="5400000">
            <a:off x="15323933" y="1306456"/>
            <a:ext cx="11604598" cy="7874080"/>
          </a:xfrm>
          <a:prstGeom prst="rect">
            <a:avLst/>
          </a:prstGeom>
          <a:noFill/>
          <a:ln>
            <a:noFill/>
          </a:ln>
        </p:spPr>
      </p:pic>
      <p:pic>
        <p:nvPicPr>
          <p:cNvPr id="225" name="Google Shape;225;p21"/>
          <p:cNvPicPr preferRelativeResize="0"/>
          <p:nvPr/>
        </p:nvPicPr>
        <p:blipFill rotWithShape="1">
          <a:blip r:embed="rId3">
            <a:alphaModFix amt="75000"/>
          </a:blip>
          <a:srcRect b="0" l="19672" r="0" t="17471"/>
          <a:stretch/>
        </p:blipFill>
        <p:spPr>
          <a:xfrm rot="-5399996">
            <a:off x="-2553809" y="4039634"/>
            <a:ext cx="12357263" cy="7859070"/>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9">
    <p:spTree>
      <p:nvGrpSpPr>
        <p:cNvPr id="226" name="Shape 226"/>
        <p:cNvGrpSpPr/>
        <p:nvPr/>
      </p:nvGrpSpPr>
      <p:grpSpPr>
        <a:xfrm>
          <a:off x="0" y="0"/>
          <a:ext cx="0" cy="0"/>
          <a:chOff x="0" y="0"/>
          <a:chExt cx="0" cy="0"/>
        </a:xfrm>
      </p:grpSpPr>
      <p:pic>
        <p:nvPicPr>
          <p:cNvPr id="227" name="Google Shape;227;p22"/>
          <p:cNvPicPr preferRelativeResize="0"/>
          <p:nvPr/>
        </p:nvPicPr>
        <p:blipFill rotWithShape="1">
          <a:blip r:embed="rId2">
            <a:alphaModFix/>
          </a:blip>
          <a:srcRect b="17753" l="0" r="0" t="1620"/>
          <a:stretch/>
        </p:blipFill>
        <p:spPr>
          <a:xfrm>
            <a:off x="-484407" y="-685800"/>
            <a:ext cx="25725435" cy="15112994"/>
          </a:xfrm>
          <a:prstGeom prst="rect">
            <a:avLst/>
          </a:prstGeom>
          <a:noFill/>
          <a:ln>
            <a:noFill/>
          </a:ln>
        </p:spPr>
      </p:pic>
      <p:sp>
        <p:nvSpPr>
          <p:cNvPr id="228" name="Google Shape;228;p22"/>
          <p:cNvSpPr/>
          <p:nvPr/>
        </p:nvSpPr>
        <p:spPr>
          <a:xfrm rot="-5400000">
            <a:off x="5361150" y="-5690383"/>
            <a:ext cx="14177700" cy="249000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229" name="Google Shape;229;p22"/>
          <p:cNvSpPr/>
          <p:nvPr/>
        </p:nvSpPr>
        <p:spPr>
          <a:xfrm rot="10800000">
            <a:off x="-990264" y="-227900"/>
            <a:ext cx="2386500" cy="141471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230" name="Google Shape;230;p22"/>
          <p:cNvSpPr/>
          <p:nvPr/>
        </p:nvSpPr>
        <p:spPr>
          <a:xfrm>
            <a:off x="23299931" y="-313933"/>
            <a:ext cx="2082600" cy="141471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231" name="Google Shape;231;p22"/>
          <p:cNvSpPr txBox="1"/>
          <p:nvPr>
            <p:ph type="title"/>
          </p:nvPr>
        </p:nvSpPr>
        <p:spPr>
          <a:xfrm>
            <a:off x="2313397" y="8717867"/>
            <a:ext cx="4909200" cy="972900"/>
          </a:xfrm>
          <a:prstGeom prst="rect">
            <a:avLst/>
          </a:prstGeom>
        </p:spPr>
        <p:txBody>
          <a:bodyPr anchorCtr="0" anchor="b" bIns="243750" lIns="243750" spcFirstLastPara="1" rIns="243750" wrap="square" tIns="243750">
            <a:noAutofit/>
          </a:bodyPr>
          <a:lstStyle>
            <a:lvl1pPr lvl="0" rtl="0" algn="ctr">
              <a:spcBef>
                <a:spcPts val="0"/>
              </a:spcBef>
              <a:spcAft>
                <a:spcPts val="0"/>
              </a:spcAft>
              <a:buSzPts val="5300"/>
              <a:buNone/>
              <a:defRPr sz="5300">
                <a:solidFill>
                  <a:schemeClr val="accent1"/>
                </a:solidFill>
              </a:defRPr>
            </a:lvl1pPr>
            <a:lvl2pPr lvl="1" rtl="0" algn="ctr">
              <a:spcBef>
                <a:spcPts val="0"/>
              </a:spcBef>
              <a:spcAft>
                <a:spcPts val="0"/>
              </a:spcAft>
              <a:buSzPts val="5300"/>
              <a:buNone/>
              <a:defRPr sz="5300"/>
            </a:lvl2pPr>
            <a:lvl3pPr lvl="2" rtl="0" algn="ctr">
              <a:spcBef>
                <a:spcPts val="0"/>
              </a:spcBef>
              <a:spcAft>
                <a:spcPts val="0"/>
              </a:spcAft>
              <a:buSzPts val="5300"/>
              <a:buNone/>
              <a:defRPr sz="5300"/>
            </a:lvl3pPr>
            <a:lvl4pPr lvl="3" rtl="0" algn="ctr">
              <a:spcBef>
                <a:spcPts val="0"/>
              </a:spcBef>
              <a:spcAft>
                <a:spcPts val="0"/>
              </a:spcAft>
              <a:buSzPts val="5300"/>
              <a:buNone/>
              <a:defRPr sz="5300"/>
            </a:lvl4pPr>
            <a:lvl5pPr lvl="4" rtl="0" algn="ctr">
              <a:spcBef>
                <a:spcPts val="0"/>
              </a:spcBef>
              <a:spcAft>
                <a:spcPts val="0"/>
              </a:spcAft>
              <a:buSzPts val="5300"/>
              <a:buNone/>
              <a:defRPr sz="5300"/>
            </a:lvl5pPr>
            <a:lvl6pPr lvl="5" rtl="0" algn="ctr">
              <a:spcBef>
                <a:spcPts val="0"/>
              </a:spcBef>
              <a:spcAft>
                <a:spcPts val="0"/>
              </a:spcAft>
              <a:buSzPts val="5300"/>
              <a:buNone/>
              <a:defRPr sz="5300"/>
            </a:lvl6pPr>
            <a:lvl7pPr lvl="6" rtl="0" algn="ctr">
              <a:spcBef>
                <a:spcPts val="0"/>
              </a:spcBef>
              <a:spcAft>
                <a:spcPts val="0"/>
              </a:spcAft>
              <a:buSzPts val="5300"/>
              <a:buNone/>
              <a:defRPr sz="5300"/>
            </a:lvl7pPr>
            <a:lvl8pPr lvl="7" rtl="0" algn="ctr">
              <a:spcBef>
                <a:spcPts val="0"/>
              </a:spcBef>
              <a:spcAft>
                <a:spcPts val="0"/>
              </a:spcAft>
              <a:buSzPts val="5300"/>
              <a:buNone/>
              <a:defRPr sz="5300"/>
            </a:lvl8pPr>
            <a:lvl9pPr lvl="8" rtl="0" algn="ctr">
              <a:spcBef>
                <a:spcPts val="0"/>
              </a:spcBef>
              <a:spcAft>
                <a:spcPts val="0"/>
              </a:spcAft>
              <a:buSzPts val="5300"/>
              <a:buNone/>
              <a:defRPr sz="5300"/>
            </a:lvl9pPr>
          </a:lstStyle>
          <a:p/>
        </p:txBody>
      </p:sp>
      <p:sp>
        <p:nvSpPr>
          <p:cNvPr id="232" name="Google Shape;232;p22"/>
          <p:cNvSpPr txBox="1"/>
          <p:nvPr>
            <p:ph idx="1" type="subTitle"/>
          </p:nvPr>
        </p:nvSpPr>
        <p:spPr>
          <a:xfrm>
            <a:off x="2313397" y="9335937"/>
            <a:ext cx="4909200" cy="1292700"/>
          </a:xfrm>
          <a:prstGeom prst="rect">
            <a:avLst/>
          </a:prstGeom>
        </p:spPr>
        <p:txBody>
          <a:bodyPr anchorCtr="0" anchor="t" bIns="243750" lIns="243750" spcFirstLastPara="1" rIns="243750" wrap="square" tIns="243750">
            <a:noAutofit/>
          </a:bodyPr>
          <a:lstStyle>
            <a:lvl1pPr lvl="0" rtl="0" algn="ctr">
              <a:lnSpc>
                <a:spcPct val="100000"/>
              </a:lnSpc>
              <a:spcBef>
                <a:spcPts val="0"/>
              </a:spcBef>
              <a:spcAft>
                <a:spcPts val="0"/>
              </a:spcAft>
              <a:buSzPts val="3700"/>
              <a:buNone/>
              <a:defRPr sz="3700"/>
            </a:lvl1pPr>
            <a:lvl2pPr lvl="1" rtl="0" algn="ctr">
              <a:lnSpc>
                <a:spcPct val="100000"/>
              </a:lnSpc>
              <a:spcBef>
                <a:spcPts val="0"/>
              </a:spcBef>
              <a:spcAft>
                <a:spcPts val="0"/>
              </a:spcAft>
              <a:buSzPts val="3700"/>
              <a:buNone/>
              <a:defRPr/>
            </a:lvl2pPr>
            <a:lvl3pPr lvl="2" rtl="0" algn="ctr">
              <a:lnSpc>
                <a:spcPct val="100000"/>
              </a:lnSpc>
              <a:spcBef>
                <a:spcPts val="0"/>
              </a:spcBef>
              <a:spcAft>
                <a:spcPts val="0"/>
              </a:spcAft>
              <a:buSzPts val="3700"/>
              <a:buNone/>
              <a:defRPr/>
            </a:lvl3pPr>
            <a:lvl4pPr lvl="3" rtl="0" algn="ctr">
              <a:lnSpc>
                <a:spcPct val="100000"/>
              </a:lnSpc>
              <a:spcBef>
                <a:spcPts val="0"/>
              </a:spcBef>
              <a:spcAft>
                <a:spcPts val="0"/>
              </a:spcAft>
              <a:buSzPts val="3700"/>
              <a:buNone/>
              <a:defRPr/>
            </a:lvl4pPr>
            <a:lvl5pPr lvl="4" rtl="0" algn="ctr">
              <a:lnSpc>
                <a:spcPct val="100000"/>
              </a:lnSpc>
              <a:spcBef>
                <a:spcPts val="0"/>
              </a:spcBef>
              <a:spcAft>
                <a:spcPts val="0"/>
              </a:spcAft>
              <a:buSzPts val="3700"/>
              <a:buNone/>
              <a:defRPr/>
            </a:lvl5pPr>
            <a:lvl6pPr lvl="5" rtl="0" algn="ctr">
              <a:lnSpc>
                <a:spcPct val="100000"/>
              </a:lnSpc>
              <a:spcBef>
                <a:spcPts val="0"/>
              </a:spcBef>
              <a:spcAft>
                <a:spcPts val="0"/>
              </a:spcAft>
              <a:buSzPts val="3700"/>
              <a:buNone/>
              <a:defRPr/>
            </a:lvl6pPr>
            <a:lvl7pPr lvl="6" rtl="0" algn="ctr">
              <a:lnSpc>
                <a:spcPct val="100000"/>
              </a:lnSpc>
              <a:spcBef>
                <a:spcPts val="0"/>
              </a:spcBef>
              <a:spcAft>
                <a:spcPts val="0"/>
              </a:spcAft>
              <a:buSzPts val="3700"/>
              <a:buNone/>
              <a:defRPr/>
            </a:lvl7pPr>
            <a:lvl8pPr lvl="7" rtl="0" algn="ctr">
              <a:lnSpc>
                <a:spcPct val="100000"/>
              </a:lnSpc>
              <a:spcBef>
                <a:spcPts val="0"/>
              </a:spcBef>
              <a:spcAft>
                <a:spcPts val="0"/>
              </a:spcAft>
              <a:buSzPts val="3700"/>
              <a:buNone/>
              <a:defRPr/>
            </a:lvl8pPr>
            <a:lvl9pPr lvl="8" rtl="0" algn="ctr">
              <a:lnSpc>
                <a:spcPct val="100000"/>
              </a:lnSpc>
              <a:spcBef>
                <a:spcPts val="0"/>
              </a:spcBef>
              <a:spcAft>
                <a:spcPts val="0"/>
              </a:spcAft>
              <a:buSzPts val="3700"/>
              <a:buNone/>
              <a:defRPr/>
            </a:lvl9pPr>
          </a:lstStyle>
          <a:p/>
        </p:txBody>
      </p:sp>
      <p:sp>
        <p:nvSpPr>
          <p:cNvPr id="233" name="Google Shape;233;p22"/>
          <p:cNvSpPr txBox="1"/>
          <p:nvPr>
            <p:ph idx="2" type="title"/>
          </p:nvPr>
        </p:nvSpPr>
        <p:spPr>
          <a:xfrm>
            <a:off x="9735054" y="8717867"/>
            <a:ext cx="4909200" cy="972900"/>
          </a:xfrm>
          <a:prstGeom prst="rect">
            <a:avLst/>
          </a:prstGeom>
        </p:spPr>
        <p:txBody>
          <a:bodyPr anchorCtr="0" anchor="b" bIns="243750" lIns="243750" spcFirstLastPara="1" rIns="243750" wrap="square" tIns="243750">
            <a:noAutofit/>
          </a:bodyPr>
          <a:lstStyle>
            <a:lvl1pPr lvl="0" rtl="0" algn="ctr">
              <a:spcBef>
                <a:spcPts val="0"/>
              </a:spcBef>
              <a:spcAft>
                <a:spcPts val="0"/>
              </a:spcAft>
              <a:buSzPts val="5300"/>
              <a:buNone/>
              <a:defRPr sz="5300">
                <a:solidFill>
                  <a:schemeClr val="accent1"/>
                </a:solidFill>
              </a:defRPr>
            </a:lvl1pPr>
            <a:lvl2pPr lvl="1" rtl="0" algn="ctr">
              <a:spcBef>
                <a:spcPts val="0"/>
              </a:spcBef>
              <a:spcAft>
                <a:spcPts val="0"/>
              </a:spcAft>
              <a:buSzPts val="5300"/>
              <a:buNone/>
              <a:defRPr sz="5300"/>
            </a:lvl2pPr>
            <a:lvl3pPr lvl="2" rtl="0" algn="ctr">
              <a:spcBef>
                <a:spcPts val="0"/>
              </a:spcBef>
              <a:spcAft>
                <a:spcPts val="0"/>
              </a:spcAft>
              <a:buSzPts val="5300"/>
              <a:buNone/>
              <a:defRPr sz="5300"/>
            </a:lvl3pPr>
            <a:lvl4pPr lvl="3" rtl="0" algn="ctr">
              <a:spcBef>
                <a:spcPts val="0"/>
              </a:spcBef>
              <a:spcAft>
                <a:spcPts val="0"/>
              </a:spcAft>
              <a:buSzPts val="5300"/>
              <a:buNone/>
              <a:defRPr sz="5300"/>
            </a:lvl4pPr>
            <a:lvl5pPr lvl="4" rtl="0" algn="ctr">
              <a:spcBef>
                <a:spcPts val="0"/>
              </a:spcBef>
              <a:spcAft>
                <a:spcPts val="0"/>
              </a:spcAft>
              <a:buSzPts val="5300"/>
              <a:buNone/>
              <a:defRPr sz="5300"/>
            </a:lvl5pPr>
            <a:lvl6pPr lvl="5" rtl="0" algn="ctr">
              <a:spcBef>
                <a:spcPts val="0"/>
              </a:spcBef>
              <a:spcAft>
                <a:spcPts val="0"/>
              </a:spcAft>
              <a:buSzPts val="5300"/>
              <a:buNone/>
              <a:defRPr sz="5300"/>
            </a:lvl6pPr>
            <a:lvl7pPr lvl="6" rtl="0" algn="ctr">
              <a:spcBef>
                <a:spcPts val="0"/>
              </a:spcBef>
              <a:spcAft>
                <a:spcPts val="0"/>
              </a:spcAft>
              <a:buSzPts val="5300"/>
              <a:buNone/>
              <a:defRPr sz="5300"/>
            </a:lvl7pPr>
            <a:lvl8pPr lvl="7" rtl="0" algn="ctr">
              <a:spcBef>
                <a:spcPts val="0"/>
              </a:spcBef>
              <a:spcAft>
                <a:spcPts val="0"/>
              </a:spcAft>
              <a:buSzPts val="5300"/>
              <a:buNone/>
              <a:defRPr sz="5300"/>
            </a:lvl8pPr>
            <a:lvl9pPr lvl="8" rtl="0" algn="ctr">
              <a:spcBef>
                <a:spcPts val="0"/>
              </a:spcBef>
              <a:spcAft>
                <a:spcPts val="0"/>
              </a:spcAft>
              <a:buSzPts val="5300"/>
              <a:buNone/>
              <a:defRPr sz="5300"/>
            </a:lvl9pPr>
          </a:lstStyle>
          <a:p/>
        </p:txBody>
      </p:sp>
      <p:sp>
        <p:nvSpPr>
          <p:cNvPr id="234" name="Google Shape;234;p22"/>
          <p:cNvSpPr txBox="1"/>
          <p:nvPr>
            <p:ph idx="3" type="subTitle"/>
          </p:nvPr>
        </p:nvSpPr>
        <p:spPr>
          <a:xfrm>
            <a:off x="9735054" y="9335937"/>
            <a:ext cx="4909200" cy="1292700"/>
          </a:xfrm>
          <a:prstGeom prst="rect">
            <a:avLst/>
          </a:prstGeom>
        </p:spPr>
        <p:txBody>
          <a:bodyPr anchorCtr="0" anchor="t" bIns="243750" lIns="243750" spcFirstLastPara="1" rIns="243750" wrap="square" tIns="243750">
            <a:noAutofit/>
          </a:bodyPr>
          <a:lstStyle>
            <a:lvl1pPr lvl="0" rtl="0" algn="ctr">
              <a:lnSpc>
                <a:spcPct val="100000"/>
              </a:lnSpc>
              <a:spcBef>
                <a:spcPts val="0"/>
              </a:spcBef>
              <a:spcAft>
                <a:spcPts val="0"/>
              </a:spcAft>
              <a:buSzPts val="3700"/>
              <a:buNone/>
              <a:defRPr sz="3700"/>
            </a:lvl1pPr>
            <a:lvl2pPr lvl="1" rtl="0" algn="ctr">
              <a:lnSpc>
                <a:spcPct val="100000"/>
              </a:lnSpc>
              <a:spcBef>
                <a:spcPts val="0"/>
              </a:spcBef>
              <a:spcAft>
                <a:spcPts val="0"/>
              </a:spcAft>
              <a:buSzPts val="3700"/>
              <a:buNone/>
              <a:defRPr/>
            </a:lvl2pPr>
            <a:lvl3pPr lvl="2" rtl="0" algn="ctr">
              <a:lnSpc>
                <a:spcPct val="100000"/>
              </a:lnSpc>
              <a:spcBef>
                <a:spcPts val="0"/>
              </a:spcBef>
              <a:spcAft>
                <a:spcPts val="0"/>
              </a:spcAft>
              <a:buSzPts val="3700"/>
              <a:buNone/>
              <a:defRPr/>
            </a:lvl3pPr>
            <a:lvl4pPr lvl="3" rtl="0" algn="ctr">
              <a:lnSpc>
                <a:spcPct val="100000"/>
              </a:lnSpc>
              <a:spcBef>
                <a:spcPts val="0"/>
              </a:spcBef>
              <a:spcAft>
                <a:spcPts val="0"/>
              </a:spcAft>
              <a:buSzPts val="3700"/>
              <a:buNone/>
              <a:defRPr/>
            </a:lvl4pPr>
            <a:lvl5pPr lvl="4" rtl="0" algn="ctr">
              <a:lnSpc>
                <a:spcPct val="100000"/>
              </a:lnSpc>
              <a:spcBef>
                <a:spcPts val="0"/>
              </a:spcBef>
              <a:spcAft>
                <a:spcPts val="0"/>
              </a:spcAft>
              <a:buSzPts val="3700"/>
              <a:buNone/>
              <a:defRPr/>
            </a:lvl5pPr>
            <a:lvl6pPr lvl="5" rtl="0" algn="ctr">
              <a:lnSpc>
                <a:spcPct val="100000"/>
              </a:lnSpc>
              <a:spcBef>
                <a:spcPts val="0"/>
              </a:spcBef>
              <a:spcAft>
                <a:spcPts val="0"/>
              </a:spcAft>
              <a:buSzPts val="3700"/>
              <a:buNone/>
              <a:defRPr/>
            </a:lvl6pPr>
            <a:lvl7pPr lvl="6" rtl="0" algn="ctr">
              <a:lnSpc>
                <a:spcPct val="100000"/>
              </a:lnSpc>
              <a:spcBef>
                <a:spcPts val="0"/>
              </a:spcBef>
              <a:spcAft>
                <a:spcPts val="0"/>
              </a:spcAft>
              <a:buSzPts val="3700"/>
              <a:buNone/>
              <a:defRPr/>
            </a:lvl7pPr>
            <a:lvl8pPr lvl="7" rtl="0" algn="ctr">
              <a:lnSpc>
                <a:spcPct val="100000"/>
              </a:lnSpc>
              <a:spcBef>
                <a:spcPts val="0"/>
              </a:spcBef>
              <a:spcAft>
                <a:spcPts val="0"/>
              </a:spcAft>
              <a:buSzPts val="3700"/>
              <a:buNone/>
              <a:defRPr/>
            </a:lvl8pPr>
            <a:lvl9pPr lvl="8" rtl="0" algn="ctr">
              <a:lnSpc>
                <a:spcPct val="100000"/>
              </a:lnSpc>
              <a:spcBef>
                <a:spcPts val="0"/>
              </a:spcBef>
              <a:spcAft>
                <a:spcPts val="0"/>
              </a:spcAft>
              <a:buSzPts val="3700"/>
              <a:buNone/>
              <a:defRPr/>
            </a:lvl9pPr>
          </a:lstStyle>
          <a:p/>
        </p:txBody>
      </p:sp>
      <p:sp>
        <p:nvSpPr>
          <p:cNvPr id="235" name="Google Shape;235;p22"/>
          <p:cNvSpPr txBox="1"/>
          <p:nvPr>
            <p:ph idx="4" type="title"/>
          </p:nvPr>
        </p:nvSpPr>
        <p:spPr>
          <a:xfrm>
            <a:off x="17155113" y="8717867"/>
            <a:ext cx="4909200" cy="972900"/>
          </a:xfrm>
          <a:prstGeom prst="rect">
            <a:avLst/>
          </a:prstGeom>
        </p:spPr>
        <p:txBody>
          <a:bodyPr anchorCtr="0" anchor="b" bIns="243750" lIns="243750" spcFirstLastPara="1" rIns="243750" wrap="square" tIns="243750">
            <a:noAutofit/>
          </a:bodyPr>
          <a:lstStyle>
            <a:lvl1pPr lvl="0" rtl="0" algn="ctr">
              <a:spcBef>
                <a:spcPts val="0"/>
              </a:spcBef>
              <a:spcAft>
                <a:spcPts val="0"/>
              </a:spcAft>
              <a:buSzPts val="5300"/>
              <a:buNone/>
              <a:defRPr sz="5300">
                <a:solidFill>
                  <a:schemeClr val="accent1"/>
                </a:solidFill>
              </a:defRPr>
            </a:lvl1pPr>
            <a:lvl2pPr lvl="1" rtl="0" algn="ctr">
              <a:spcBef>
                <a:spcPts val="0"/>
              </a:spcBef>
              <a:spcAft>
                <a:spcPts val="0"/>
              </a:spcAft>
              <a:buSzPts val="5300"/>
              <a:buNone/>
              <a:defRPr sz="5300"/>
            </a:lvl2pPr>
            <a:lvl3pPr lvl="2" rtl="0" algn="ctr">
              <a:spcBef>
                <a:spcPts val="0"/>
              </a:spcBef>
              <a:spcAft>
                <a:spcPts val="0"/>
              </a:spcAft>
              <a:buSzPts val="5300"/>
              <a:buNone/>
              <a:defRPr sz="5300"/>
            </a:lvl3pPr>
            <a:lvl4pPr lvl="3" rtl="0" algn="ctr">
              <a:spcBef>
                <a:spcPts val="0"/>
              </a:spcBef>
              <a:spcAft>
                <a:spcPts val="0"/>
              </a:spcAft>
              <a:buSzPts val="5300"/>
              <a:buNone/>
              <a:defRPr sz="5300"/>
            </a:lvl4pPr>
            <a:lvl5pPr lvl="4" rtl="0" algn="ctr">
              <a:spcBef>
                <a:spcPts val="0"/>
              </a:spcBef>
              <a:spcAft>
                <a:spcPts val="0"/>
              </a:spcAft>
              <a:buSzPts val="5300"/>
              <a:buNone/>
              <a:defRPr sz="5300"/>
            </a:lvl5pPr>
            <a:lvl6pPr lvl="5" rtl="0" algn="ctr">
              <a:spcBef>
                <a:spcPts val="0"/>
              </a:spcBef>
              <a:spcAft>
                <a:spcPts val="0"/>
              </a:spcAft>
              <a:buSzPts val="5300"/>
              <a:buNone/>
              <a:defRPr sz="5300"/>
            </a:lvl6pPr>
            <a:lvl7pPr lvl="6" rtl="0" algn="ctr">
              <a:spcBef>
                <a:spcPts val="0"/>
              </a:spcBef>
              <a:spcAft>
                <a:spcPts val="0"/>
              </a:spcAft>
              <a:buSzPts val="5300"/>
              <a:buNone/>
              <a:defRPr sz="5300"/>
            </a:lvl7pPr>
            <a:lvl8pPr lvl="7" rtl="0" algn="ctr">
              <a:spcBef>
                <a:spcPts val="0"/>
              </a:spcBef>
              <a:spcAft>
                <a:spcPts val="0"/>
              </a:spcAft>
              <a:buSzPts val="5300"/>
              <a:buNone/>
              <a:defRPr sz="5300"/>
            </a:lvl8pPr>
            <a:lvl9pPr lvl="8" rtl="0" algn="ctr">
              <a:spcBef>
                <a:spcPts val="0"/>
              </a:spcBef>
              <a:spcAft>
                <a:spcPts val="0"/>
              </a:spcAft>
              <a:buSzPts val="5300"/>
              <a:buNone/>
              <a:defRPr sz="5300"/>
            </a:lvl9pPr>
          </a:lstStyle>
          <a:p/>
        </p:txBody>
      </p:sp>
      <p:sp>
        <p:nvSpPr>
          <p:cNvPr id="236" name="Google Shape;236;p22"/>
          <p:cNvSpPr txBox="1"/>
          <p:nvPr>
            <p:ph idx="5" type="subTitle"/>
          </p:nvPr>
        </p:nvSpPr>
        <p:spPr>
          <a:xfrm>
            <a:off x="17155113" y="9335937"/>
            <a:ext cx="4909200" cy="1292700"/>
          </a:xfrm>
          <a:prstGeom prst="rect">
            <a:avLst/>
          </a:prstGeom>
        </p:spPr>
        <p:txBody>
          <a:bodyPr anchorCtr="0" anchor="t" bIns="243750" lIns="243750" spcFirstLastPara="1" rIns="243750" wrap="square" tIns="243750">
            <a:noAutofit/>
          </a:bodyPr>
          <a:lstStyle>
            <a:lvl1pPr lvl="0" rtl="0" algn="ctr">
              <a:lnSpc>
                <a:spcPct val="100000"/>
              </a:lnSpc>
              <a:spcBef>
                <a:spcPts val="0"/>
              </a:spcBef>
              <a:spcAft>
                <a:spcPts val="0"/>
              </a:spcAft>
              <a:buSzPts val="3700"/>
              <a:buNone/>
              <a:defRPr sz="3700"/>
            </a:lvl1pPr>
            <a:lvl2pPr lvl="1" rtl="0" algn="ctr">
              <a:lnSpc>
                <a:spcPct val="100000"/>
              </a:lnSpc>
              <a:spcBef>
                <a:spcPts val="0"/>
              </a:spcBef>
              <a:spcAft>
                <a:spcPts val="0"/>
              </a:spcAft>
              <a:buSzPts val="3700"/>
              <a:buNone/>
              <a:defRPr/>
            </a:lvl2pPr>
            <a:lvl3pPr lvl="2" rtl="0" algn="ctr">
              <a:lnSpc>
                <a:spcPct val="100000"/>
              </a:lnSpc>
              <a:spcBef>
                <a:spcPts val="0"/>
              </a:spcBef>
              <a:spcAft>
                <a:spcPts val="0"/>
              </a:spcAft>
              <a:buSzPts val="3700"/>
              <a:buNone/>
              <a:defRPr/>
            </a:lvl3pPr>
            <a:lvl4pPr lvl="3" rtl="0" algn="ctr">
              <a:lnSpc>
                <a:spcPct val="100000"/>
              </a:lnSpc>
              <a:spcBef>
                <a:spcPts val="0"/>
              </a:spcBef>
              <a:spcAft>
                <a:spcPts val="0"/>
              </a:spcAft>
              <a:buSzPts val="3700"/>
              <a:buNone/>
              <a:defRPr/>
            </a:lvl4pPr>
            <a:lvl5pPr lvl="4" rtl="0" algn="ctr">
              <a:lnSpc>
                <a:spcPct val="100000"/>
              </a:lnSpc>
              <a:spcBef>
                <a:spcPts val="0"/>
              </a:spcBef>
              <a:spcAft>
                <a:spcPts val="0"/>
              </a:spcAft>
              <a:buSzPts val="3700"/>
              <a:buNone/>
              <a:defRPr/>
            </a:lvl5pPr>
            <a:lvl6pPr lvl="5" rtl="0" algn="ctr">
              <a:lnSpc>
                <a:spcPct val="100000"/>
              </a:lnSpc>
              <a:spcBef>
                <a:spcPts val="0"/>
              </a:spcBef>
              <a:spcAft>
                <a:spcPts val="0"/>
              </a:spcAft>
              <a:buSzPts val="3700"/>
              <a:buNone/>
              <a:defRPr/>
            </a:lvl6pPr>
            <a:lvl7pPr lvl="6" rtl="0" algn="ctr">
              <a:lnSpc>
                <a:spcPct val="100000"/>
              </a:lnSpc>
              <a:spcBef>
                <a:spcPts val="0"/>
              </a:spcBef>
              <a:spcAft>
                <a:spcPts val="0"/>
              </a:spcAft>
              <a:buSzPts val="3700"/>
              <a:buNone/>
              <a:defRPr/>
            </a:lvl7pPr>
            <a:lvl8pPr lvl="7" rtl="0" algn="ctr">
              <a:lnSpc>
                <a:spcPct val="100000"/>
              </a:lnSpc>
              <a:spcBef>
                <a:spcPts val="0"/>
              </a:spcBef>
              <a:spcAft>
                <a:spcPts val="0"/>
              </a:spcAft>
              <a:buSzPts val="3700"/>
              <a:buNone/>
              <a:defRPr/>
            </a:lvl8pPr>
            <a:lvl9pPr lvl="8" rtl="0" algn="ctr">
              <a:lnSpc>
                <a:spcPct val="100000"/>
              </a:lnSpc>
              <a:spcBef>
                <a:spcPts val="0"/>
              </a:spcBef>
              <a:spcAft>
                <a:spcPts val="0"/>
              </a:spcAft>
              <a:buSzPts val="3700"/>
              <a:buNone/>
              <a:defRPr/>
            </a:lvl9pPr>
          </a:lstStyle>
          <a:p/>
        </p:txBody>
      </p:sp>
      <p:sp>
        <p:nvSpPr>
          <p:cNvPr id="237" name="Google Shape;237;p22"/>
          <p:cNvSpPr txBox="1"/>
          <p:nvPr>
            <p:ph hasCustomPrompt="1" idx="6" type="title"/>
          </p:nvPr>
        </p:nvSpPr>
        <p:spPr>
          <a:xfrm>
            <a:off x="3510686" y="5305000"/>
            <a:ext cx="2514600" cy="1371300"/>
          </a:xfrm>
          <a:prstGeom prst="rect">
            <a:avLst/>
          </a:prstGeom>
          <a:noFill/>
        </p:spPr>
        <p:txBody>
          <a:bodyPr anchorCtr="0" anchor="ctr" bIns="243750" lIns="243750" spcFirstLastPara="1" rIns="243750" wrap="square" tIns="243750">
            <a:noAutofit/>
          </a:bodyPr>
          <a:lstStyle>
            <a:lvl1pPr lvl="0" rtl="0" algn="ctr">
              <a:spcBef>
                <a:spcPts val="0"/>
              </a:spcBef>
              <a:spcAft>
                <a:spcPts val="0"/>
              </a:spcAft>
              <a:buSzPts val="12800"/>
              <a:buNone/>
              <a:defRPr sz="5300">
                <a:solidFill>
                  <a:schemeClr val="accent1"/>
                </a:solidFill>
              </a:defRPr>
            </a:lvl1pPr>
            <a:lvl2pPr lvl="1" rtl="0" algn="ctr">
              <a:spcBef>
                <a:spcPts val="0"/>
              </a:spcBef>
              <a:spcAft>
                <a:spcPts val="0"/>
              </a:spcAft>
              <a:buSzPts val="12800"/>
              <a:buNone/>
              <a:defRPr sz="12800"/>
            </a:lvl2pPr>
            <a:lvl3pPr lvl="2" rtl="0" algn="ctr">
              <a:spcBef>
                <a:spcPts val="0"/>
              </a:spcBef>
              <a:spcAft>
                <a:spcPts val="0"/>
              </a:spcAft>
              <a:buSzPts val="12800"/>
              <a:buNone/>
              <a:defRPr sz="12800"/>
            </a:lvl3pPr>
            <a:lvl4pPr lvl="3" rtl="0" algn="ctr">
              <a:spcBef>
                <a:spcPts val="0"/>
              </a:spcBef>
              <a:spcAft>
                <a:spcPts val="0"/>
              </a:spcAft>
              <a:buSzPts val="12800"/>
              <a:buNone/>
              <a:defRPr sz="12800"/>
            </a:lvl4pPr>
            <a:lvl5pPr lvl="4" rtl="0" algn="ctr">
              <a:spcBef>
                <a:spcPts val="0"/>
              </a:spcBef>
              <a:spcAft>
                <a:spcPts val="0"/>
              </a:spcAft>
              <a:buSzPts val="12800"/>
              <a:buNone/>
              <a:defRPr sz="12800"/>
            </a:lvl5pPr>
            <a:lvl6pPr lvl="5" rtl="0" algn="ctr">
              <a:spcBef>
                <a:spcPts val="0"/>
              </a:spcBef>
              <a:spcAft>
                <a:spcPts val="0"/>
              </a:spcAft>
              <a:buSzPts val="12800"/>
              <a:buNone/>
              <a:defRPr sz="12800"/>
            </a:lvl6pPr>
            <a:lvl7pPr lvl="6" rtl="0" algn="ctr">
              <a:spcBef>
                <a:spcPts val="0"/>
              </a:spcBef>
              <a:spcAft>
                <a:spcPts val="0"/>
              </a:spcAft>
              <a:buSzPts val="12800"/>
              <a:buNone/>
              <a:defRPr sz="12800"/>
            </a:lvl7pPr>
            <a:lvl8pPr lvl="7" rtl="0" algn="ctr">
              <a:spcBef>
                <a:spcPts val="0"/>
              </a:spcBef>
              <a:spcAft>
                <a:spcPts val="0"/>
              </a:spcAft>
              <a:buSzPts val="12800"/>
              <a:buNone/>
              <a:defRPr sz="12800"/>
            </a:lvl8pPr>
            <a:lvl9pPr lvl="8" rtl="0" algn="ctr">
              <a:spcBef>
                <a:spcPts val="0"/>
              </a:spcBef>
              <a:spcAft>
                <a:spcPts val="0"/>
              </a:spcAft>
              <a:buSzPts val="12800"/>
              <a:buNone/>
              <a:defRPr sz="12800"/>
            </a:lvl9pPr>
          </a:lstStyle>
          <a:p>
            <a:r>
              <a:t>xx%</a:t>
            </a:r>
          </a:p>
        </p:txBody>
      </p:sp>
      <p:sp>
        <p:nvSpPr>
          <p:cNvPr id="238" name="Google Shape;238;p22"/>
          <p:cNvSpPr txBox="1"/>
          <p:nvPr>
            <p:ph hasCustomPrompt="1" idx="7" type="title"/>
          </p:nvPr>
        </p:nvSpPr>
        <p:spPr>
          <a:xfrm>
            <a:off x="10931553" y="5305000"/>
            <a:ext cx="2514600" cy="1371300"/>
          </a:xfrm>
          <a:prstGeom prst="rect">
            <a:avLst/>
          </a:prstGeom>
          <a:noFill/>
        </p:spPr>
        <p:txBody>
          <a:bodyPr anchorCtr="0" anchor="ctr" bIns="243750" lIns="243750" spcFirstLastPara="1" rIns="243750" wrap="square" tIns="243750">
            <a:noAutofit/>
          </a:bodyPr>
          <a:lstStyle>
            <a:lvl1pPr lvl="0" rtl="0" algn="ctr">
              <a:spcBef>
                <a:spcPts val="0"/>
              </a:spcBef>
              <a:spcAft>
                <a:spcPts val="0"/>
              </a:spcAft>
              <a:buSzPts val="12800"/>
              <a:buNone/>
              <a:defRPr sz="5300">
                <a:solidFill>
                  <a:schemeClr val="accent1"/>
                </a:solidFill>
              </a:defRPr>
            </a:lvl1pPr>
            <a:lvl2pPr lvl="1" rtl="0" algn="ctr">
              <a:spcBef>
                <a:spcPts val="0"/>
              </a:spcBef>
              <a:spcAft>
                <a:spcPts val="0"/>
              </a:spcAft>
              <a:buClr>
                <a:schemeClr val="accent2"/>
              </a:buClr>
              <a:buSzPts val="12800"/>
              <a:buNone/>
              <a:defRPr sz="12800">
                <a:solidFill>
                  <a:schemeClr val="accent2"/>
                </a:solidFill>
              </a:defRPr>
            </a:lvl2pPr>
            <a:lvl3pPr lvl="2" rtl="0" algn="ctr">
              <a:spcBef>
                <a:spcPts val="0"/>
              </a:spcBef>
              <a:spcAft>
                <a:spcPts val="0"/>
              </a:spcAft>
              <a:buClr>
                <a:schemeClr val="accent2"/>
              </a:buClr>
              <a:buSzPts val="12800"/>
              <a:buNone/>
              <a:defRPr sz="12800">
                <a:solidFill>
                  <a:schemeClr val="accent2"/>
                </a:solidFill>
              </a:defRPr>
            </a:lvl3pPr>
            <a:lvl4pPr lvl="3" rtl="0" algn="ctr">
              <a:spcBef>
                <a:spcPts val="0"/>
              </a:spcBef>
              <a:spcAft>
                <a:spcPts val="0"/>
              </a:spcAft>
              <a:buClr>
                <a:schemeClr val="accent2"/>
              </a:buClr>
              <a:buSzPts val="12800"/>
              <a:buNone/>
              <a:defRPr sz="12800">
                <a:solidFill>
                  <a:schemeClr val="accent2"/>
                </a:solidFill>
              </a:defRPr>
            </a:lvl4pPr>
            <a:lvl5pPr lvl="4" rtl="0" algn="ctr">
              <a:spcBef>
                <a:spcPts val="0"/>
              </a:spcBef>
              <a:spcAft>
                <a:spcPts val="0"/>
              </a:spcAft>
              <a:buClr>
                <a:schemeClr val="accent2"/>
              </a:buClr>
              <a:buSzPts val="12800"/>
              <a:buNone/>
              <a:defRPr sz="12800">
                <a:solidFill>
                  <a:schemeClr val="accent2"/>
                </a:solidFill>
              </a:defRPr>
            </a:lvl5pPr>
            <a:lvl6pPr lvl="5" rtl="0" algn="ctr">
              <a:spcBef>
                <a:spcPts val="0"/>
              </a:spcBef>
              <a:spcAft>
                <a:spcPts val="0"/>
              </a:spcAft>
              <a:buClr>
                <a:schemeClr val="accent2"/>
              </a:buClr>
              <a:buSzPts val="12800"/>
              <a:buNone/>
              <a:defRPr sz="12800">
                <a:solidFill>
                  <a:schemeClr val="accent2"/>
                </a:solidFill>
              </a:defRPr>
            </a:lvl6pPr>
            <a:lvl7pPr lvl="6" rtl="0" algn="ctr">
              <a:spcBef>
                <a:spcPts val="0"/>
              </a:spcBef>
              <a:spcAft>
                <a:spcPts val="0"/>
              </a:spcAft>
              <a:buClr>
                <a:schemeClr val="accent2"/>
              </a:buClr>
              <a:buSzPts val="12800"/>
              <a:buNone/>
              <a:defRPr sz="12800">
                <a:solidFill>
                  <a:schemeClr val="accent2"/>
                </a:solidFill>
              </a:defRPr>
            </a:lvl7pPr>
            <a:lvl8pPr lvl="7" rtl="0" algn="ctr">
              <a:spcBef>
                <a:spcPts val="0"/>
              </a:spcBef>
              <a:spcAft>
                <a:spcPts val="0"/>
              </a:spcAft>
              <a:buClr>
                <a:schemeClr val="accent2"/>
              </a:buClr>
              <a:buSzPts val="12800"/>
              <a:buNone/>
              <a:defRPr sz="12800">
                <a:solidFill>
                  <a:schemeClr val="accent2"/>
                </a:solidFill>
              </a:defRPr>
            </a:lvl8pPr>
            <a:lvl9pPr lvl="8" rtl="0" algn="ctr">
              <a:spcBef>
                <a:spcPts val="0"/>
              </a:spcBef>
              <a:spcAft>
                <a:spcPts val="0"/>
              </a:spcAft>
              <a:buClr>
                <a:schemeClr val="accent2"/>
              </a:buClr>
              <a:buSzPts val="12800"/>
              <a:buNone/>
              <a:defRPr sz="12800">
                <a:solidFill>
                  <a:schemeClr val="accent2"/>
                </a:solidFill>
              </a:defRPr>
            </a:lvl9pPr>
          </a:lstStyle>
          <a:p>
            <a:r>
              <a:t>xx%</a:t>
            </a:r>
          </a:p>
        </p:txBody>
      </p:sp>
      <p:sp>
        <p:nvSpPr>
          <p:cNvPr id="239" name="Google Shape;239;p22"/>
          <p:cNvSpPr txBox="1"/>
          <p:nvPr>
            <p:ph hasCustomPrompt="1" idx="8" type="title"/>
          </p:nvPr>
        </p:nvSpPr>
        <p:spPr>
          <a:xfrm>
            <a:off x="18352401" y="5305000"/>
            <a:ext cx="2514600" cy="1371300"/>
          </a:xfrm>
          <a:prstGeom prst="rect">
            <a:avLst/>
          </a:prstGeom>
          <a:noFill/>
        </p:spPr>
        <p:txBody>
          <a:bodyPr anchorCtr="0" anchor="ctr" bIns="243750" lIns="243750" spcFirstLastPara="1" rIns="243750" wrap="square" tIns="243750">
            <a:noAutofit/>
          </a:bodyPr>
          <a:lstStyle>
            <a:lvl1pPr lvl="0" rtl="0" algn="ctr">
              <a:spcBef>
                <a:spcPts val="0"/>
              </a:spcBef>
              <a:spcAft>
                <a:spcPts val="0"/>
              </a:spcAft>
              <a:buSzPts val="12800"/>
              <a:buNone/>
              <a:defRPr sz="5300">
                <a:solidFill>
                  <a:schemeClr val="accent1"/>
                </a:solidFill>
              </a:defRPr>
            </a:lvl1pPr>
            <a:lvl2pPr lvl="1" rtl="0" algn="ctr">
              <a:spcBef>
                <a:spcPts val="0"/>
              </a:spcBef>
              <a:spcAft>
                <a:spcPts val="0"/>
              </a:spcAft>
              <a:buClr>
                <a:schemeClr val="accent2"/>
              </a:buClr>
              <a:buSzPts val="12800"/>
              <a:buNone/>
              <a:defRPr sz="12800">
                <a:solidFill>
                  <a:schemeClr val="accent2"/>
                </a:solidFill>
              </a:defRPr>
            </a:lvl2pPr>
            <a:lvl3pPr lvl="2" rtl="0" algn="ctr">
              <a:spcBef>
                <a:spcPts val="0"/>
              </a:spcBef>
              <a:spcAft>
                <a:spcPts val="0"/>
              </a:spcAft>
              <a:buClr>
                <a:schemeClr val="accent2"/>
              </a:buClr>
              <a:buSzPts val="12800"/>
              <a:buNone/>
              <a:defRPr sz="12800">
                <a:solidFill>
                  <a:schemeClr val="accent2"/>
                </a:solidFill>
              </a:defRPr>
            </a:lvl3pPr>
            <a:lvl4pPr lvl="3" rtl="0" algn="ctr">
              <a:spcBef>
                <a:spcPts val="0"/>
              </a:spcBef>
              <a:spcAft>
                <a:spcPts val="0"/>
              </a:spcAft>
              <a:buClr>
                <a:schemeClr val="accent2"/>
              </a:buClr>
              <a:buSzPts val="12800"/>
              <a:buNone/>
              <a:defRPr sz="12800">
                <a:solidFill>
                  <a:schemeClr val="accent2"/>
                </a:solidFill>
              </a:defRPr>
            </a:lvl4pPr>
            <a:lvl5pPr lvl="4" rtl="0" algn="ctr">
              <a:spcBef>
                <a:spcPts val="0"/>
              </a:spcBef>
              <a:spcAft>
                <a:spcPts val="0"/>
              </a:spcAft>
              <a:buClr>
                <a:schemeClr val="accent2"/>
              </a:buClr>
              <a:buSzPts val="12800"/>
              <a:buNone/>
              <a:defRPr sz="12800">
                <a:solidFill>
                  <a:schemeClr val="accent2"/>
                </a:solidFill>
              </a:defRPr>
            </a:lvl5pPr>
            <a:lvl6pPr lvl="5" rtl="0" algn="ctr">
              <a:spcBef>
                <a:spcPts val="0"/>
              </a:spcBef>
              <a:spcAft>
                <a:spcPts val="0"/>
              </a:spcAft>
              <a:buClr>
                <a:schemeClr val="accent2"/>
              </a:buClr>
              <a:buSzPts val="12800"/>
              <a:buNone/>
              <a:defRPr sz="12800">
                <a:solidFill>
                  <a:schemeClr val="accent2"/>
                </a:solidFill>
              </a:defRPr>
            </a:lvl6pPr>
            <a:lvl7pPr lvl="6" rtl="0" algn="ctr">
              <a:spcBef>
                <a:spcPts val="0"/>
              </a:spcBef>
              <a:spcAft>
                <a:spcPts val="0"/>
              </a:spcAft>
              <a:buClr>
                <a:schemeClr val="accent2"/>
              </a:buClr>
              <a:buSzPts val="12800"/>
              <a:buNone/>
              <a:defRPr sz="12800">
                <a:solidFill>
                  <a:schemeClr val="accent2"/>
                </a:solidFill>
              </a:defRPr>
            </a:lvl7pPr>
            <a:lvl8pPr lvl="7" rtl="0" algn="ctr">
              <a:spcBef>
                <a:spcPts val="0"/>
              </a:spcBef>
              <a:spcAft>
                <a:spcPts val="0"/>
              </a:spcAft>
              <a:buClr>
                <a:schemeClr val="accent2"/>
              </a:buClr>
              <a:buSzPts val="12800"/>
              <a:buNone/>
              <a:defRPr sz="12800">
                <a:solidFill>
                  <a:schemeClr val="accent2"/>
                </a:solidFill>
              </a:defRPr>
            </a:lvl8pPr>
            <a:lvl9pPr lvl="8" rtl="0" algn="ctr">
              <a:spcBef>
                <a:spcPts val="0"/>
              </a:spcBef>
              <a:spcAft>
                <a:spcPts val="0"/>
              </a:spcAft>
              <a:buClr>
                <a:schemeClr val="accent2"/>
              </a:buClr>
              <a:buSzPts val="12800"/>
              <a:buNone/>
              <a:defRPr sz="12800">
                <a:solidFill>
                  <a:schemeClr val="accent2"/>
                </a:solidFill>
              </a:defRPr>
            </a:lvl9pPr>
          </a:lstStyle>
          <a:p>
            <a:r>
              <a:t>xx%</a:t>
            </a:r>
          </a:p>
        </p:txBody>
      </p:sp>
      <p:sp>
        <p:nvSpPr>
          <p:cNvPr id="240" name="Google Shape;240;p22"/>
          <p:cNvSpPr txBox="1"/>
          <p:nvPr>
            <p:ph idx="9" type="title"/>
          </p:nvPr>
        </p:nvSpPr>
        <p:spPr>
          <a:xfrm>
            <a:off x="1914567" y="1440000"/>
            <a:ext cx="20543400" cy="1527300"/>
          </a:xfrm>
          <a:prstGeom prst="rect">
            <a:avLst/>
          </a:prstGeom>
        </p:spPr>
        <p:txBody>
          <a:bodyPr anchorCtr="0" anchor="ctr" bIns="243750" lIns="243750" spcFirstLastPara="1" rIns="243750" wrap="square" tIns="243750">
            <a:noAutofit/>
          </a:bodyPr>
          <a:lstStyle>
            <a:lvl1pPr lvl="0" rtl="0" algn="ctr">
              <a:spcBef>
                <a:spcPts val="0"/>
              </a:spcBef>
              <a:spcAft>
                <a:spcPts val="0"/>
              </a:spcAft>
              <a:buSzPts val="7500"/>
              <a:buNone/>
              <a:defRPr/>
            </a:lvl1pPr>
            <a:lvl2pPr lvl="1" rtl="0">
              <a:spcBef>
                <a:spcPts val="0"/>
              </a:spcBef>
              <a:spcAft>
                <a:spcPts val="0"/>
              </a:spcAft>
              <a:buSzPts val="7500"/>
              <a:buNone/>
              <a:defRPr/>
            </a:lvl2pPr>
            <a:lvl3pPr lvl="2" rtl="0">
              <a:spcBef>
                <a:spcPts val="0"/>
              </a:spcBef>
              <a:spcAft>
                <a:spcPts val="0"/>
              </a:spcAft>
              <a:buSzPts val="7500"/>
              <a:buNone/>
              <a:defRPr/>
            </a:lvl3pPr>
            <a:lvl4pPr lvl="3" rtl="0">
              <a:spcBef>
                <a:spcPts val="0"/>
              </a:spcBef>
              <a:spcAft>
                <a:spcPts val="0"/>
              </a:spcAft>
              <a:buSzPts val="7500"/>
              <a:buNone/>
              <a:defRPr/>
            </a:lvl4pPr>
            <a:lvl5pPr lvl="4" rtl="0">
              <a:spcBef>
                <a:spcPts val="0"/>
              </a:spcBef>
              <a:spcAft>
                <a:spcPts val="0"/>
              </a:spcAft>
              <a:buSzPts val="7500"/>
              <a:buNone/>
              <a:defRPr/>
            </a:lvl5pPr>
            <a:lvl6pPr lvl="5" rtl="0">
              <a:spcBef>
                <a:spcPts val="0"/>
              </a:spcBef>
              <a:spcAft>
                <a:spcPts val="0"/>
              </a:spcAft>
              <a:buSzPts val="7500"/>
              <a:buNone/>
              <a:defRPr/>
            </a:lvl6pPr>
            <a:lvl7pPr lvl="6" rtl="0">
              <a:spcBef>
                <a:spcPts val="0"/>
              </a:spcBef>
              <a:spcAft>
                <a:spcPts val="0"/>
              </a:spcAft>
              <a:buSzPts val="7500"/>
              <a:buNone/>
              <a:defRPr/>
            </a:lvl7pPr>
            <a:lvl8pPr lvl="7" rtl="0">
              <a:spcBef>
                <a:spcPts val="0"/>
              </a:spcBef>
              <a:spcAft>
                <a:spcPts val="0"/>
              </a:spcAft>
              <a:buSzPts val="7500"/>
              <a:buNone/>
              <a:defRPr/>
            </a:lvl8pPr>
            <a:lvl9pPr lvl="8" rtl="0">
              <a:spcBef>
                <a:spcPts val="0"/>
              </a:spcBef>
              <a:spcAft>
                <a:spcPts val="0"/>
              </a:spcAft>
              <a:buSzPts val="7500"/>
              <a:buNone/>
              <a:defRPr/>
            </a:lvl9pPr>
          </a:lstStyle>
          <a:p/>
        </p:txBody>
      </p:sp>
      <p:pic>
        <p:nvPicPr>
          <p:cNvPr id="241" name="Google Shape;241;p22"/>
          <p:cNvPicPr preferRelativeResize="0"/>
          <p:nvPr/>
        </p:nvPicPr>
        <p:blipFill rotWithShape="1">
          <a:blip r:embed="rId3">
            <a:alphaModFix amt="75000"/>
          </a:blip>
          <a:srcRect b="0" l="23312" r="0" t="17389"/>
          <a:stretch/>
        </p:blipFill>
        <p:spPr>
          <a:xfrm rot="5400000">
            <a:off x="15260448" y="1395338"/>
            <a:ext cx="11579203" cy="7721724"/>
          </a:xfrm>
          <a:prstGeom prst="rect">
            <a:avLst/>
          </a:prstGeom>
          <a:noFill/>
          <a:ln>
            <a:noFill/>
          </a:ln>
        </p:spPr>
      </p:pic>
      <p:pic>
        <p:nvPicPr>
          <p:cNvPr id="242" name="Google Shape;242;p22"/>
          <p:cNvPicPr preferRelativeResize="0"/>
          <p:nvPr/>
        </p:nvPicPr>
        <p:blipFill rotWithShape="1">
          <a:blip r:embed="rId3">
            <a:alphaModFix amt="75000"/>
          </a:blip>
          <a:srcRect b="0" l="21488" r="0" t="20407"/>
          <a:stretch/>
        </p:blipFill>
        <p:spPr>
          <a:xfrm rot="-5399996">
            <a:off x="-2272872" y="4041172"/>
            <a:ext cx="12074716" cy="7579743"/>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7">
    <p:spTree>
      <p:nvGrpSpPr>
        <p:cNvPr id="243" name="Shape 243"/>
        <p:cNvGrpSpPr/>
        <p:nvPr/>
      </p:nvGrpSpPr>
      <p:grpSpPr>
        <a:xfrm>
          <a:off x="0" y="0"/>
          <a:ext cx="0" cy="0"/>
          <a:chOff x="0" y="0"/>
          <a:chExt cx="0" cy="0"/>
        </a:xfrm>
      </p:grpSpPr>
      <p:pic>
        <p:nvPicPr>
          <p:cNvPr id="244" name="Google Shape;244;p23"/>
          <p:cNvPicPr preferRelativeResize="0"/>
          <p:nvPr/>
        </p:nvPicPr>
        <p:blipFill rotWithShape="1">
          <a:blip r:embed="rId2">
            <a:alphaModFix/>
          </a:blip>
          <a:srcRect b="17753" l="0" r="0" t="1620"/>
          <a:stretch/>
        </p:blipFill>
        <p:spPr>
          <a:xfrm>
            <a:off x="-484407" y="-685800"/>
            <a:ext cx="25725435" cy="15112994"/>
          </a:xfrm>
          <a:prstGeom prst="rect">
            <a:avLst/>
          </a:prstGeom>
          <a:noFill/>
          <a:ln>
            <a:noFill/>
          </a:ln>
        </p:spPr>
      </p:pic>
      <p:sp>
        <p:nvSpPr>
          <p:cNvPr id="245" name="Google Shape;245;p23"/>
          <p:cNvSpPr/>
          <p:nvPr/>
        </p:nvSpPr>
        <p:spPr>
          <a:xfrm rot="-5400000">
            <a:off x="5361150" y="-5690383"/>
            <a:ext cx="14177700" cy="249000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246" name="Google Shape;246;p23"/>
          <p:cNvSpPr/>
          <p:nvPr/>
        </p:nvSpPr>
        <p:spPr>
          <a:xfrm rot="10800000">
            <a:off x="-990264" y="-227900"/>
            <a:ext cx="2386500" cy="141471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247" name="Google Shape;247;p23"/>
          <p:cNvSpPr/>
          <p:nvPr/>
        </p:nvSpPr>
        <p:spPr>
          <a:xfrm>
            <a:off x="23299931" y="-313933"/>
            <a:ext cx="2082600" cy="141471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248" name="Google Shape;248;p23"/>
          <p:cNvSpPr txBox="1"/>
          <p:nvPr>
            <p:ph type="title"/>
          </p:nvPr>
        </p:nvSpPr>
        <p:spPr>
          <a:xfrm>
            <a:off x="1923699" y="1442067"/>
            <a:ext cx="20538600" cy="1527300"/>
          </a:xfrm>
          <a:prstGeom prst="rect">
            <a:avLst/>
          </a:prstGeom>
          <a:noFill/>
        </p:spPr>
        <p:txBody>
          <a:bodyPr anchorCtr="0" anchor="ctr" bIns="243750" lIns="243750" spcFirstLastPara="1" rIns="243750" wrap="square" tIns="243750">
            <a:noAutofit/>
          </a:bodyPr>
          <a:lstStyle>
            <a:lvl1pPr lvl="0" algn="ctr">
              <a:spcBef>
                <a:spcPts val="0"/>
              </a:spcBef>
              <a:spcAft>
                <a:spcPts val="0"/>
              </a:spcAft>
              <a:buSzPts val="7500"/>
              <a:buNone/>
              <a:defRPr/>
            </a:lvl1pPr>
            <a:lvl2pPr lvl="1">
              <a:spcBef>
                <a:spcPts val="0"/>
              </a:spcBef>
              <a:spcAft>
                <a:spcPts val="0"/>
              </a:spcAft>
              <a:buSzPts val="7500"/>
              <a:buNone/>
              <a:defRPr/>
            </a:lvl2pPr>
            <a:lvl3pPr lvl="2">
              <a:spcBef>
                <a:spcPts val="0"/>
              </a:spcBef>
              <a:spcAft>
                <a:spcPts val="0"/>
              </a:spcAft>
              <a:buSzPts val="7500"/>
              <a:buNone/>
              <a:defRPr/>
            </a:lvl3pPr>
            <a:lvl4pPr lvl="3">
              <a:spcBef>
                <a:spcPts val="0"/>
              </a:spcBef>
              <a:spcAft>
                <a:spcPts val="0"/>
              </a:spcAft>
              <a:buSzPts val="7500"/>
              <a:buNone/>
              <a:defRPr/>
            </a:lvl4pPr>
            <a:lvl5pPr lvl="4">
              <a:spcBef>
                <a:spcPts val="0"/>
              </a:spcBef>
              <a:spcAft>
                <a:spcPts val="0"/>
              </a:spcAft>
              <a:buSzPts val="7500"/>
              <a:buNone/>
              <a:defRPr/>
            </a:lvl5pPr>
            <a:lvl6pPr lvl="5">
              <a:spcBef>
                <a:spcPts val="0"/>
              </a:spcBef>
              <a:spcAft>
                <a:spcPts val="0"/>
              </a:spcAft>
              <a:buSzPts val="7500"/>
              <a:buNone/>
              <a:defRPr/>
            </a:lvl6pPr>
            <a:lvl7pPr lvl="6">
              <a:spcBef>
                <a:spcPts val="0"/>
              </a:spcBef>
              <a:spcAft>
                <a:spcPts val="0"/>
              </a:spcAft>
              <a:buSzPts val="7500"/>
              <a:buNone/>
              <a:defRPr/>
            </a:lvl7pPr>
            <a:lvl8pPr lvl="7">
              <a:spcBef>
                <a:spcPts val="0"/>
              </a:spcBef>
              <a:spcAft>
                <a:spcPts val="0"/>
              </a:spcAft>
              <a:buSzPts val="7500"/>
              <a:buNone/>
              <a:defRPr/>
            </a:lvl8pPr>
            <a:lvl9pPr lvl="8">
              <a:spcBef>
                <a:spcPts val="0"/>
              </a:spcBef>
              <a:spcAft>
                <a:spcPts val="0"/>
              </a:spcAft>
              <a:buSzPts val="7500"/>
              <a:buNone/>
              <a:defRPr/>
            </a:lvl9pPr>
          </a:lstStyle>
          <a:p/>
        </p:txBody>
      </p:sp>
      <p:pic>
        <p:nvPicPr>
          <p:cNvPr id="249" name="Google Shape;249;p23"/>
          <p:cNvPicPr preferRelativeResize="0"/>
          <p:nvPr/>
        </p:nvPicPr>
        <p:blipFill rotWithShape="1">
          <a:blip r:embed="rId3">
            <a:alphaModFix amt="75000"/>
          </a:blip>
          <a:srcRect b="0" l="26204" r="0" t="0"/>
          <a:stretch/>
        </p:blipFill>
        <p:spPr>
          <a:xfrm rot="-5400000">
            <a:off x="-2096472" y="5166898"/>
            <a:ext cx="9629926" cy="8077895"/>
          </a:xfrm>
          <a:prstGeom prst="rect">
            <a:avLst/>
          </a:prstGeom>
          <a:noFill/>
          <a:ln>
            <a:noFill/>
          </a:ln>
        </p:spPr>
      </p:pic>
      <p:pic>
        <p:nvPicPr>
          <p:cNvPr id="250" name="Google Shape;250;p23"/>
          <p:cNvPicPr preferRelativeResize="0"/>
          <p:nvPr/>
        </p:nvPicPr>
        <p:blipFill rotWithShape="1">
          <a:blip r:embed="rId3">
            <a:alphaModFix amt="75000"/>
          </a:blip>
          <a:srcRect b="0" l="26335" r="0" t="537"/>
          <a:stretch/>
        </p:blipFill>
        <p:spPr>
          <a:xfrm rot="5400006">
            <a:off x="16989015" y="293498"/>
            <a:ext cx="9144264" cy="7642867"/>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8">
    <p:spTree>
      <p:nvGrpSpPr>
        <p:cNvPr id="251" name="Shape 251"/>
        <p:cNvGrpSpPr/>
        <p:nvPr/>
      </p:nvGrpSpPr>
      <p:grpSpPr>
        <a:xfrm>
          <a:off x="0" y="0"/>
          <a:ext cx="0" cy="0"/>
          <a:chOff x="0" y="0"/>
          <a:chExt cx="0" cy="0"/>
        </a:xfrm>
      </p:grpSpPr>
      <p:pic>
        <p:nvPicPr>
          <p:cNvPr id="252" name="Google Shape;252;p24"/>
          <p:cNvPicPr preferRelativeResize="0"/>
          <p:nvPr/>
        </p:nvPicPr>
        <p:blipFill rotWithShape="1">
          <a:blip r:embed="rId2">
            <a:alphaModFix/>
          </a:blip>
          <a:srcRect b="17753" l="0" r="0" t="1620"/>
          <a:stretch/>
        </p:blipFill>
        <p:spPr>
          <a:xfrm>
            <a:off x="-484407" y="-685800"/>
            <a:ext cx="25725435" cy="15112994"/>
          </a:xfrm>
          <a:prstGeom prst="rect">
            <a:avLst/>
          </a:prstGeom>
          <a:noFill/>
          <a:ln>
            <a:noFill/>
          </a:ln>
        </p:spPr>
      </p:pic>
      <p:sp>
        <p:nvSpPr>
          <p:cNvPr id="253" name="Google Shape;253;p24"/>
          <p:cNvSpPr/>
          <p:nvPr/>
        </p:nvSpPr>
        <p:spPr>
          <a:xfrm rot="-5400000">
            <a:off x="5361150" y="-5690383"/>
            <a:ext cx="14177700" cy="249000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254" name="Google Shape;254;p24"/>
          <p:cNvSpPr/>
          <p:nvPr/>
        </p:nvSpPr>
        <p:spPr>
          <a:xfrm rot="10800000">
            <a:off x="-990264" y="-227900"/>
            <a:ext cx="2386500" cy="141471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255" name="Google Shape;255;p24"/>
          <p:cNvSpPr/>
          <p:nvPr/>
        </p:nvSpPr>
        <p:spPr>
          <a:xfrm>
            <a:off x="23299931" y="-313933"/>
            <a:ext cx="2082600" cy="141471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256" name="Google Shape;256;p24"/>
          <p:cNvSpPr txBox="1"/>
          <p:nvPr>
            <p:ph type="ctrTitle"/>
          </p:nvPr>
        </p:nvSpPr>
        <p:spPr>
          <a:xfrm>
            <a:off x="5981409" y="1528267"/>
            <a:ext cx="12428100" cy="3081600"/>
          </a:xfrm>
          <a:prstGeom prst="rect">
            <a:avLst/>
          </a:prstGeom>
        </p:spPr>
        <p:txBody>
          <a:bodyPr anchorCtr="0" anchor="ctr" bIns="243750" lIns="243750" spcFirstLastPara="1" rIns="243750" wrap="square" tIns="243750">
            <a:noAutofit/>
          </a:bodyPr>
          <a:lstStyle>
            <a:lvl1pPr lvl="0" rtl="0" algn="ctr">
              <a:spcBef>
                <a:spcPts val="0"/>
              </a:spcBef>
              <a:spcAft>
                <a:spcPts val="0"/>
              </a:spcAft>
              <a:buSzPts val="13900"/>
              <a:buNone/>
              <a:defRPr sz="18700"/>
            </a:lvl1pPr>
            <a:lvl2pPr lvl="1" rtl="0" algn="ctr">
              <a:spcBef>
                <a:spcPts val="0"/>
              </a:spcBef>
              <a:spcAft>
                <a:spcPts val="0"/>
              </a:spcAft>
              <a:buSzPts val="13900"/>
              <a:buNone/>
              <a:defRPr sz="13900"/>
            </a:lvl2pPr>
            <a:lvl3pPr lvl="2" rtl="0" algn="ctr">
              <a:spcBef>
                <a:spcPts val="0"/>
              </a:spcBef>
              <a:spcAft>
                <a:spcPts val="0"/>
              </a:spcAft>
              <a:buSzPts val="13900"/>
              <a:buNone/>
              <a:defRPr sz="13900"/>
            </a:lvl3pPr>
            <a:lvl4pPr lvl="3" rtl="0" algn="ctr">
              <a:spcBef>
                <a:spcPts val="0"/>
              </a:spcBef>
              <a:spcAft>
                <a:spcPts val="0"/>
              </a:spcAft>
              <a:buSzPts val="13900"/>
              <a:buNone/>
              <a:defRPr sz="13900"/>
            </a:lvl4pPr>
            <a:lvl5pPr lvl="4" rtl="0" algn="ctr">
              <a:spcBef>
                <a:spcPts val="0"/>
              </a:spcBef>
              <a:spcAft>
                <a:spcPts val="0"/>
              </a:spcAft>
              <a:buSzPts val="13900"/>
              <a:buNone/>
              <a:defRPr sz="13900"/>
            </a:lvl5pPr>
            <a:lvl6pPr lvl="5" rtl="0" algn="ctr">
              <a:spcBef>
                <a:spcPts val="0"/>
              </a:spcBef>
              <a:spcAft>
                <a:spcPts val="0"/>
              </a:spcAft>
              <a:buSzPts val="13900"/>
              <a:buNone/>
              <a:defRPr sz="13900"/>
            </a:lvl6pPr>
            <a:lvl7pPr lvl="6" rtl="0" algn="ctr">
              <a:spcBef>
                <a:spcPts val="0"/>
              </a:spcBef>
              <a:spcAft>
                <a:spcPts val="0"/>
              </a:spcAft>
              <a:buSzPts val="13900"/>
              <a:buNone/>
              <a:defRPr sz="13900"/>
            </a:lvl7pPr>
            <a:lvl8pPr lvl="7" rtl="0" algn="ctr">
              <a:spcBef>
                <a:spcPts val="0"/>
              </a:spcBef>
              <a:spcAft>
                <a:spcPts val="0"/>
              </a:spcAft>
              <a:buSzPts val="13900"/>
              <a:buNone/>
              <a:defRPr sz="13900"/>
            </a:lvl8pPr>
            <a:lvl9pPr lvl="8" rtl="0" algn="ctr">
              <a:spcBef>
                <a:spcPts val="0"/>
              </a:spcBef>
              <a:spcAft>
                <a:spcPts val="0"/>
              </a:spcAft>
              <a:buSzPts val="13900"/>
              <a:buNone/>
              <a:defRPr sz="13900"/>
            </a:lvl9pPr>
          </a:lstStyle>
          <a:p/>
        </p:txBody>
      </p:sp>
      <p:sp>
        <p:nvSpPr>
          <p:cNvPr id="257" name="Google Shape;257;p24"/>
          <p:cNvSpPr txBox="1"/>
          <p:nvPr>
            <p:ph idx="1" type="subTitle"/>
          </p:nvPr>
        </p:nvSpPr>
        <p:spPr>
          <a:xfrm>
            <a:off x="5981441" y="4595467"/>
            <a:ext cx="12428100" cy="3081600"/>
          </a:xfrm>
          <a:prstGeom prst="rect">
            <a:avLst/>
          </a:prstGeom>
        </p:spPr>
        <p:txBody>
          <a:bodyPr anchorCtr="0" anchor="ctr" bIns="243750" lIns="243750" spcFirstLastPara="1" rIns="243750" wrap="square" tIns="243750">
            <a:noAutofit/>
          </a:bodyPr>
          <a:lstStyle>
            <a:lvl1pPr lvl="0" rtl="0" algn="ctr">
              <a:spcBef>
                <a:spcPts val="0"/>
              </a:spcBef>
              <a:spcAft>
                <a:spcPts val="0"/>
              </a:spcAft>
              <a:buClr>
                <a:schemeClr val="lt1"/>
              </a:buClr>
              <a:buSzPts val="3700"/>
              <a:buNone/>
              <a:defRPr sz="4300">
                <a:solidFill>
                  <a:schemeClr val="lt1"/>
                </a:solidFill>
              </a:defRPr>
            </a:lvl1pPr>
            <a:lvl2pPr lvl="1" rtl="0" algn="ctr">
              <a:lnSpc>
                <a:spcPct val="100000"/>
              </a:lnSpc>
              <a:spcBef>
                <a:spcPts val="0"/>
              </a:spcBef>
              <a:spcAft>
                <a:spcPts val="0"/>
              </a:spcAft>
              <a:buClr>
                <a:schemeClr val="lt1"/>
              </a:buClr>
              <a:buSzPts val="4800"/>
              <a:buNone/>
              <a:defRPr sz="4800">
                <a:solidFill>
                  <a:schemeClr val="lt1"/>
                </a:solidFill>
              </a:defRPr>
            </a:lvl2pPr>
            <a:lvl3pPr lvl="2" rtl="0" algn="ctr">
              <a:lnSpc>
                <a:spcPct val="100000"/>
              </a:lnSpc>
              <a:spcBef>
                <a:spcPts val="0"/>
              </a:spcBef>
              <a:spcAft>
                <a:spcPts val="0"/>
              </a:spcAft>
              <a:buClr>
                <a:schemeClr val="lt1"/>
              </a:buClr>
              <a:buSzPts val="4800"/>
              <a:buNone/>
              <a:defRPr sz="4800">
                <a:solidFill>
                  <a:schemeClr val="lt1"/>
                </a:solidFill>
              </a:defRPr>
            </a:lvl3pPr>
            <a:lvl4pPr lvl="3" rtl="0" algn="ctr">
              <a:lnSpc>
                <a:spcPct val="100000"/>
              </a:lnSpc>
              <a:spcBef>
                <a:spcPts val="0"/>
              </a:spcBef>
              <a:spcAft>
                <a:spcPts val="0"/>
              </a:spcAft>
              <a:buClr>
                <a:schemeClr val="lt1"/>
              </a:buClr>
              <a:buSzPts val="4800"/>
              <a:buNone/>
              <a:defRPr sz="4800">
                <a:solidFill>
                  <a:schemeClr val="lt1"/>
                </a:solidFill>
              </a:defRPr>
            </a:lvl4pPr>
            <a:lvl5pPr lvl="4" rtl="0" algn="ctr">
              <a:lnSpc>
                <a:spcPct val="100000"/>
              </a:lnSpc>
              <a:spcBef>
                <a:spcPts val="0"/>
              </a:spcBef>
              <a:spcAft>
                <a:spcPts val="0"/>
              </a:spcAft>
              <a:buClr>
                <a:schemeClr val="lt1"/>
              </a:buClr>
              <a:buSzPts val="4800"/>
              <a:buNone/>
              <a:defRPr sz="4800">
                <a:solidFill>
                  <a:schemeClr val="lt1"/>
                </a:solidFill>
              </a:defRPr>
            </a:lvl5pPr>
            <a:lvl6pPr lvl="5" rtl="0" algn="ctr">
              <a:lnSpc>
                <a:spcPct val="100000"/>
              </a:lnSpc>
              <a:spcBef>
                <a:spcPts val="0"/>
              </a:spcBef>
              <a:spcAft>
                <a:spcPts val="0"/>
              </a:spcAft>
              <a:buClr>
                <a:schemeClr val="lt1"/>
              </a:buClr>
              <a:buSzPts val="4800"/>
              <a:buNone/>
              <a:defRPr sz="4800">
                <a:solidFill>
                  <a:schemeClr val="lt1"/>
                </a:solidFill>
              </a:defRPr>
            </a:lvl6pPr>
            <a:lvl7pPr lvl="6" rtl="0" algn="ctr">
              <a:lnSpc>
                <a:spcPct val="100000"/>
              </a:lnSpc>
              <a:spcBef>
                <a:spcPts val="0"/>
              </a:spcBef>
              <a:spcAft>
                <a:spcPts val="0"/>
              </a:spcAft>
              <a:buClr>
                <a:schemeClr val="lt1"/>
              </a:buClr>
              <a:buSzPts val="4800"/>
              <a:buNone/>
              <a:defRPr sz="4800">
                <a:solidFill>
                  <a:schemeClr val="lt1"/>
                </a:solidFill>
              </a:defRPr>
            </a:lvl7pPr>
            <a:lvl8pPr lvl="7" rtl="0" algn="ctr">
              <a:lnSpc>
                <a:spcPct val="100000"/>
              </a:lnSpc>
              <a:spcBef>
                <a:spcPts val="0"/>
              </a:spcBef>
              <a:spcAft>
                <a:spcPts val="0"/>
              </a:spcAft>
              <a:buClr>
                <a:schemeClr val="lt1"/>
              </a:buClr>
              <a:buSzPts val="4800"/>
              <a:buNone/>
              <a:defRPr sz="4800">
                <a:solidFill>
                  <a:schemeClr val="lt1"/>
                </a:solidFill>
              </a:defRPr>
            </a:lvl8pPr>
            <a:lvl9pPr lvl="8" rtl="0" algn="ctr">
              <a:lnSpc>
                <a:spcPct val="100000"/>
              </a:lnSpc>
              <a:spcBef>
                <a:spcPts val="0"/>
              </a:spcBef>
              <a:spcAft>
                <a:spcPts val="0"/>
              </a:spcAft>
              <a:buClr>
                <a:schemeClr val="lt1"/>
              </a:buClr>
              <a:buSzPts val="4800"/>
              <a:buNone/>
              <a:defRPr sz="4800">
                <a:solidFill>
                  <a:schemeClr val="lt1"/>
                </a:solidFill>
              </a:defRPr>
            </a:lvl9pPr>
          </a:lstStyle>
          <a:p/>
        </p:txBody>
      </p:sp>
      <p:sp>
        <p:nvSpPr>
          <p:cNvPr id="258" name="Google Shape;258;p24"/>
          <p:cNvSpPr txBox="1"/>
          <p:nvPr/>
        </p:nvSpPr>
        <p:spPr>
          <a:xfrm>
            <a:off x="5524161" y="11154267"/>
            <a:ext cx="13329300" cy="1121700"/>
          </a:xfrm>
          <a:prstGeom prst="rect">
            <a:avLst/>
          </a:prstGeom>
          <a:noFill/>
          <a:ln>
            <a:noFill/>
          </a:ln>
        </p:spPr>
        <p:txBody>
          <a:bodyPr anchorCtr="0" anchor="b" bIns="0" lIns="243750" spcFirstLastPara="1" rIns="0" wrap="square" tIns="0">
            <a:noAutofit/>
          </a:bodyPr>
          <a:lstStyle/>
          <a:p>
            <a:pPr indent="0" lvl="0" marL="0" rtl="0" algn="ctr">
              <a:lnSpc>
                <a:spcPct val="100000"/>
              </a:lnSpc>
              <a:spcBef>
                <a:spcPts val="800"/>
              </a:spcBef>
              <a:spcAft>
                <a:spcPts val="0"/>
              </a:spcAft>
              <a:buNone/>
            </a:pPr>
            <a:r>
              <a:rPr lang="en-US" sz="3200">
                <a:solidFill>
                  <a:schemeClr val="lt1"/>
                </a:solidFill>
                <a:latin typeface="Karla"/>
                <a:ea typeface="Karla"/>
                <a:cs typeface="Karla"/>
                <a:sym typeface="Karla"/>
              </a:rPr>
              <a:t>CREDITS: This presentation template was created by </a:t>
            </a:r>
            <a:r>
              <a:rPr b="1" lang="en-US" sz="3200">
                <a:solidFill>
                  <a:schemeClr val="lt1"/>
                </a:solidFill>
                <a:uFill>
                  <a:noFill/>
                </a:uFill>
                <a:latin typeface="Karla"/>
                <a:ea typeface="Karla"/>
                <a:cs typeface="Karla"/>
                <a:sym typeface="Karla"/>
                <a:hlinkClick r:id="rId3">
                  <a:extLst>
                    <a:ext uri="{A12FA001-AC4F-418D-AE19-62706E023703}">
                      <ahyp:hlinkClr val="tx"/>
                    </a:ext>
                  </a:extLst>
                </a:hlinkClick>
              </a:rPr>
              <a:t>Slidesgo</a:t>
            </a:r>
            <a:r>
              <a:rPr lang="en-US" sz="3200">
                <a:solidFill>
                  <a:schemeClr val="lt1"/>
                </a:solidFill>
                <a:latin typeface="Karla"/>
                <a:ea typeface="Karla"/>
                <a:cs typeface="Karla"/>
                <a:sym typeface="Karla"/>
              </a:rPr>
              <a:t>, and includes icons by </a:t>
            </a:r>
            <a:r>
              <a:rPr b="1" lang="en-US" sz="3200">
                <a:solidFill>
                  <a:schemeClr val="lt1"/>
                </a:solidFill>
                <a:uFill>
                  <a:noFill/>
                </a:uFill>
                <a:latin typeface="Karla"/>
                <a:ea typeface="Karla"/>
                <a:cs typeface="Karla"/>
                <a:sym typeface="Karla"/>
                <a:hlinkClick r:id="rId4">
                  <a:extLst>
                    <a:ext uri="{A12FA001-AC4F-418D-AE19-62706E023703}">
                      <ahyp:hlinkClr val="tx"/>
                    </a:ext>
                  </a:extLst>
                </a:hlinkClick>
              </a:rPr>
              <a:t>Flaticon</a:t>
            </a:r>
            <a:r>
              <a:rPr lang="en-US" sz="3200">
                <a:solidFill>
                  <a:schemeClr val="lt1"/>
                </a:solidFill>
                <a:latin typeface="Karla"/>
                <a:ea typeface="Karla"/>
                <a:cs typeface="Karla"/>
                <a:sym typeface="Karla"/>
              </a:rPr>
              <a:t> and infographics &amp; images by </a:t>
            </a:r>
            <a:r>
              <a:rPr b="1" lang="en-US" sz="3200">
                <a:solidFill>
                  <a:schemeClr val="lt1"/>
                </a:solidFill>
                <a:uFill>
                  <a:noFill/>
                </a:uFill>
                <a:latin typeface="Karla"/>
                <a:ea typeface="Karla"/>
                <a:cs typeface="Karla"/>
                <a:sym typeface="Karla"/>
                <a:hlinkClick r:id="rId5">
                  <a:extLst>
                    <a:ext uri="{A12FA001-AC4F-418D-AE19-62706E023703}">
                      <ahyp:hlinkClr val="tx"/>
                    </a:ext>
                  </a:extLst>
                </a:hlinkClick>
              </a:rPr>
              <a:t>Freepik</a:t>
            </a:r>
            <a:endParaRPr b="1" sz="3200">
              <a:solidFill>
                <a:schemeClr val="lt1"/>
              </a:solidFill>
              <a:latin typeface="Karla"/>
              <a:ea typeface="Karla"/>
              <a:cs typeface="Karla"/>
              <a:sym typeface="Karla"/>
            </a:endParaRPr>
          </a:p>
        </p:txBody>
      </p:sp>
      <p:pic>
        <p:nvPicPr>
          <p:cNvPr id="259" name="Google Shape;259;p24"/>
          <p:cNvPicPr preferRelativeResize="0"/>
          <p:nvPr/>
        </p:nvPicPr>
        <p:blipFill rotWithShape="1">
          <a:blip r:embed="rId6">
            <a:alphaModFix amt="75000"/>
          </a:blip>
          <a:srcRect b="0" l="18320" r="0" t="0"/>
          <a:stretch/>
        </p:blipFill>
        <p:spPr>
          <a:xfrm rot="5400000">
            <a:off x="13535980" y="927936"/>
            <a:ext cx="13538196" cy="10259927"/>
          </a:xfrm>
          <a:prstGeom prst="rect">
            <a:avLst/>
          </a:prstGeom>
          <a:noFill/>
          <a:ln>
            <a:noFill/>
          </a:ln>
        </p:spPr>
      </p:pic>
      <p:pic>
        <p:nvPicPr>
          <p:cNvPr id="260" name="Google Shape;260;p24"/>
          <p:cNvPicPr preferRelativeResize="0"/>
          <p:nvPr/>
        </p:nvPicPr>
        <p:blipFill rotWithShape="1">
          <a:blip r:embed="rId6">
            <a:alphaModFix amt="75000"/>
          </a:blip>
          <a:srcRect b="0" l="14258" r="0" t="537"/>
          <a:stretch/>
        </p:blipFill>
        <p:spPr>
          <a:xfrm rot="-5399996">
            <a:off x="-2872881" y="2019249"/>
            <a:ext cx="14325596" cy="10287106"/>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8">
    <p:spTree>
      <p:nvGrpSpPr>
        <p:cNvPr id="261" name="Shape 261"/>
        <p:cNvGrpSpPr/>
        <p:nvPr/>
      </p:nvGrpSpPr>
      <p:grpSpPr>
        <a:xfrm>
          <a:off x="0" y="0"/>
          <a:ext cx="0" cy="0"/>
          <a:chOff x="0" y="0"/>
          <a:chExt cx="0" cy="0"/>
        </a:xfrm>
      </p:grpSpPr>
      <p:pic>
        <p:nvPicPr>
          <p:cNvPr id="262" name="Google Shape;262;p25"/>
          <p:cNvPicPr preferRelativeResize="0"/>
          <p:nvPr/>
        </p:nvPicPr>
        <p:blipFill rotWithShape="1">
          <a:blip r:embed="rId2">
            <a:alphaModFix/>
          </a:blip>
          <a:srcRect b="17753" l="0" r="0" t="1620"/>
          <a:stretch/>
        </p:blipFill>
        <p:spPr>
          <a:xfrm>
            <a:off x="-484407" y="-685800"/>
            <a:ext cx="25725435" cy="15112994"/>
          </a:xfrm>
          <a:prstGeom prst="rect">
            <a:avLst/>
          </a:prstGeom>
          <a:noFill/>
          <a:ln>
            <a:noFill/>
          </a:ln>
        </p:spPr>
      </p:pic>
      <p:sp>
        <p:nvSpPr>
          <p:cNvPr id="263" name="Google Shape;263;p25"/>
          <p:cNvSpPr/>
          <p:nvPr/>
        </p:nvSpPr>
        <p:spPr>
          <a:xfrm rot="-5400000">
            <a:off x="5361150" y="-5690383"/>
            <a:ext cx="14177700" cy="249000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264" name="Google Shape;264;p25"/>
          <p:cNvSpPr/>
          <p:nvPr/>
        </p:nvSpPr>
        <p:spPr>
          <a:xfrm rot="10800000">
            <a:off x="-990264" y="-227900"/>
            <a:ext cx="2386500" cy="141471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265" name="Google Shape;265;p25"/>
          <p:cNvSpPr/>
          <p:nvPr/>
        </p:nvSpPr>
        <p:spPr>
          <a:xfrm>
            <a:off x="23299931" y="-313933"/>
            <a:ext cx="2082600" cy="141471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pic>
        <p:nvPicPr>
          <p:cNvPr id="266" name="Google Shape;266;p25"/>
          <p:cNvPicPr preferRelativeResize="0"/>
          <p:nvPr/>
        </p:nvPicPr>
        <p:blipFill rotWithShape="1">
          <a:blip r:embed="rId3">
            <a:alphaModFix amt="75000"/>
          </a:blip>
          <a:srcRect b="0" l="23664" r="0" t="13299"/>
          <a:stretch/>
        </p:blipFill>
        <p:spPr>
          <a:xfrm>
            <a:off x="25393" y="-416533"/>
            <a:ext cx="11122304" cy="7823195"/>
          </a:xfrm>
          <a:prstGeom prst="rect">
            <a:avLst/>
          </a:prstGeom>
          <a:noFill/>
          <a:ln>
            <a:noFill/>
          </a:ln>
        </p:spPr>
      </p:pic>
      <p:pic>
        <p:nvPicPr>
          <p:cNvPr id="267" name="Google Shape;267;p25"/>
          <p:cNvPicPr preferRelativeResize="0"/>
          <p:nvPr/>
        </p:nvPicPr>
        <p:blipFill rotWithShape="1">
          <a:blip r:embed="rId3">
            <a:alphaModFix amt="75000"/>
          </a:blip>
          <a:srcRect b="0" l="21334" r="0" t="3883"/>
          <a:stretch/>
        </p:blipFill>
        <p:spPr>
          <a:xfrm rot="-10799995">
            <a:off x="15301883" y="6943205"/>
            <a:ext cx="9989929" cy="7560187"/>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8_1">
    <p:spTree>
      <p:nvGrpSpPr>
        <p:cNvPr id="268" name="Shape 268"/>
        <p:cNvGrpSpPr/>
        <p:nvPr/>
      </p:nvGrpSpPr>
      <p:grpSpPr>
        <a:xfrm>
          <a:off x="0" y="0"/>
          <a:ext cx="0" cy="0"/>
          <a:chOff x="0" y="0"/>
          <a:chExt cx="0" cy="0"/>
        </a:xfrm>
      </p:grpSpPr>
      <p:pic>
        <p:nvPicPr>
          <p:cNvPr id="269" name="Google Shape;269;p26"/>
          <p:cNvPicPr preferRelativeResize="0"/>
          <p:nvPr/>
        </p:nvPicPr>
        <p:blipFill rotWithShape="1">
          <a:blip r:embed="rId2">
            <a:alphaModFix/>
          </a:blip>
          <a:srcRect b="17753" l="0" r="0" t="1620"/>
          <a:stretch/>
        </p:blipFill>
        <p:spPr>
          <a:xfrm>
            <a:off x="-484407" y="-685800"/>
            <a:ext cx="25725435" cy="15112994"/>
          </a:xfrm>
          <a:prstGeom prst="rect">
            <a:avLst/>
          </a:prstGeom>
          <a:noFill/>
          <a:ln>
            <a:noFill/>
          </a:ln>
        </p:spPr>
      </p:pic>
      <p:sp>
        <p:nvSpPr>
          <p:cNvPr id="270" name="Google Shape;270;p26"/>
          <p:cNvSpPr/>
          <p:nvPr/>
        </p:nvSpPr>
        <p:spPr>
          <a:xfrm rot="-5400000">
            <a:off x="5361150" y="-5690383"/>
            <a:ext cx="14177700" cy="249000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271" name="Google Shape;271;p26"/>
          <p:cNvSpPr/>
          <p:nvPr/>
        </p:nvSpPr>
        <p:spPr>
          <a:xfrm rot="10800000">
            <a:off x="-990264" y="-227900"/>
            <a:ext cx="2386500" cy="141471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272" name="Google Shape;272;p26"/>
          <p:cNvSpPr/>
          <p:nvPr/>
        </p:nvSpPr>
        <p:spPr>
          <a:xfrm>
            <a:off x="23299931" y="-313933"/>
            <a:ext cx="2082600" cy="141471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pic>
        <p:nvPicPr>
          <p:cNvPr id="273" name="Google Shape;273;p26"/>
          <p:cNvPicPr preferRelativeResize="0"/>
          <p:nvPr/>
        </p:nvPicPr>
        <p:blipFill rotWithShape="1">
          <a:blip r:embed="rId3">
            <a:alphaModFix amt="75000"/>
          </a:blip>
          <a:srcRect b="0" l="20356" r="0" t="0"/>
          <a:stretch/>
        </p:blipFill>
        <p:spPr>
          <a:xfrm rot="5400000">
            <a:off x="12344265" y="1361825"/>
            <a:ext cx="14732001" cy="11449552"/>
          </a:xfrm>
          <a:prstGeom prst="rect">
            <a:avLst/>
          </a:prstGeom>
          <a:noFill/>
          <a:ln>
            <a:noFill/>
          </a:ln>
        </p:spPr>
      </p:pic>
      <p:pic>
        <p:nvPicPr>
          <p:cNvPr id="274" name="Google Shape;274;p26"/>
          <p:cNvPicPr preferRelativeResize="0"/>
          <p:nvPr/>
        </p:nvPicPr>
        <p:blipFill rotWithShape="1">
          <a:blip r:embed="rId3">
            <a:alphaModFix amt="75000"/>
          </a:blip>
          <a:srcRect b="0" l="16645" r="0" t="537"/>
          <a:stretch/>
        </p:blipFill>
        <p:spPr>
          <a:xfrm rot="-5399996">
            <a:off x="-2823997" y="785489"/>
            <a:ext cx="15078671" cy="11137950"/>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 Transition Slide">
  <p:cSld name="CUSTOM_17_2_1_2">
    <p:spTree>
      <p:nvGrpSpPr>
        <p:cNvPr id="275" name="Shape 275"/>
        <p:cNvGrpSpPr/>
        <p:nvPr/>
      </p:nvGrpSpPr>
      <p:grpSpPr>
        <a:xfrm>
          <a:off x="0" y="0"/>
          <a:ext cx="0" cy="0"/>
          <a:chOff x="0" y="0"/>
          <a:chExt cx="0" cy="0"/>
        </a:xfrm>
      </p:grpSpPr>
      <p:pic>
        <p:nvPicPr>
          <p:cNvPr id="276" name="Google Shape;276;p27"/>
          <p:cNvPicPr preferRelativeResize="0"/>
          <p:nvPr/>
        </p:nvPicPr>
        <p:blipFill rotWithShape="1">
          <a:blip r:embed="rId2">
            <a:alphaModFix/>
          </a:blip>
          <a:srcRect b="2498" l="0" r="0" t="2489"/>
          <a:stretch/>
        </p:blipFill>
        <p:spPr>
          <a:xfrm>
            <a:off x="731329" y="733016"/>
            <a:ext cx="22914989" cy="12249978"/>
          </a:xfrm>
          <a:prstGeom prst="rect">
            <a:avLst/>
          </a:prstGeom>
          <a:noFill/>
          <a:ln>
            <a:noFill/>
          </a:ln>
        </p:spPr>
      </p:pic>
      <p:sp>
        <p:nvSpPr>
          <p:cNvPr id="277" name="Google Shape;277;p27"/>
          <p:cNvSpPr txBox="1"/>
          <p:nvPr>
            <p:ph type="title"/>
          </p:nvPr>
        </p:nvSpPr>
        <p:spPr>
          <a:xfrm>
            <a:off x="632102" y="5569267"/>
            <a:ext cx="22914900" cy="2112900"/>
          </a:xfrm>
          <a:prstGeom prst="rect">
            <a:avLst/>
          </a:prstGeom>
        </p:spPr>
        <p:txBody>
          <a:bodyPr anchorCtr="0" anchor="t" bIns="243750" lIns="243750" spcFirstLastPara="1" rIns="243750" wrap="square" tIns="243750">
            <a:noAutofit/>
          </a:bodyPr>
          <a:lstStyle>
            <a:lvl1pPr lvl="0" algn="ctr">
              <a:spcBef>
                <a:spcPts val="0"/>
              </a:spcBef>
              <a:spcAft>
                <a:spcPts val="0"/>
              </a:spcAft>
              <a:buNone/>
              <a:defRPr sz="9600">
                <a:latin typeface="Roboto Medium"/>
                <a:ea typeface="Roboto Medium"/>
                <a:cs typeface="Roboto Medium"/>
                <a:sym typeface="Roboto Medium"/>
              </a:defRPr>
            </a:lvl1pPr>
            <a:lvl2pPr lvl="1" algn="ctr">
              <a:spcBef>
                <a:spcPts val="0"/>
              </a:spcBef>
              <a:spcAft>
                <a:spcPts val="0"/>
              </a:spcAft>
              <a:buNone/>
              <a:defRPr sz="3700"/>
            </a:lvl2pPr>
            <a:lvl3pPr lvl="2" algn="ctr">
              <a:spcBef>
                <a:spcPts val="0"/>
              </a:spcBef>
              <a:spcAft>
                <a:spcPts val="0"/>
              </a:spcAft>
              <a:buNone/>
              <a:defRPr sz="3700"/>
            </a:lvl3pPr>
            <a:lvl4pPr lvl="3" algn="ctr">
              <a:spcBef>
                <a:spcPts val="0"/>
              </a:spcBef>
              <a:spcAft>
                <a:spcPts val="0"/>
              </a:spcAft>
              <a:buNone/>
              <a:defRPr sz="3700"/>
            </a:lvl4pPr>
            <a:lvl5pPr lvl="4" algn="ctr">
              <a:spcBef>
                <a:spcPts val="0"/>
              </a:spcBef>
              <a:spcAft>
                <a:spcPts val="0"/>
              </a:spcAft>
              <a:buNone/>
              <a:defRPr sz="3700"/>
            </a:lvl5pPr>
            <a:lvl6pPr lvl="5" algn="ctr">
              <a:spcBef>
                <a:spcPts val="0"/>
              </a:spcBef>
              <a:spcAft>
                <a:spcPts val="0"/>
              </a:spcAft>
              <a:buNone/>
              <a:defRPr sz="3700"/>
            </a:lvl6pPr>
            <a:lvl7pPr lvl="6" algn="ctr">
              <a:spcBef>
                <a:spcPts val="0"/>
              </a:spcBef>
              <a:spcAft>
                <a:spcPts val="0"/>
              </a:spcAft>
              <a:buNone/>
              <a:defRPr sz="3700"/>
            </a:lvl7pPr>
            <a:lvl8pPr lvl="7" algn="ctr">
              <a:spcBef>
                <a:spcPts val="0"/>
              </a:spcBef>
              <a:spcAft>
                <a:spcPts val="0"/>
              </a:spcAft>
              <a:buNone/>
              <a:defRPr sz="3700"/>
            </a:lvl8pPr>
            <a:lvl9pPr lvl="8" algn="ctr">
              <a:spcBef>
                <a:spcPts val="0"/>
              </a:spcBef>
              <a:spcAft>
                <a:spcPts val="0"/>
              </a:spcAft>
              <a:buNone/>
              <a:defRPr sz="3700"/>
            </a:lvl9pPr>
          </a:lstStyle>
          <a:p/>
        </p:txBody>
      </p:sp>
      <p:sp>
        <p:nvSpPr>
          <p:cNvPr id="278" name="Google Shape;278;p27"/>
          <p:cNvSpPr txBox="1"/>
          <p:nvPr>
            <p:ph idx="12" type="sldNum"/>
          </p:nvPr>
        </p:nvSpPr>
        <p:spPr>
          <a:xfrm>
            <a:off x="22948089" y="13219200"/>
            <a:ext cx="698100" cy="281700"/>
          </a:xfrm>
          <a:prstGeom prst="rect">
            <a:avLst/>
          </a:prstGeom>
          <a:noFill/>
          <a:ln>
            <a:noFill/>
          </a:ln>
        </p:spPr>
        <p:txBody>
          <a:bodyPr anchorCtr="0" anchor="t" bIns="243750" lIns="0" spcFirstLastPara="1" rIns="0" wrap="square" tIns="0">
            <a:noAutofit/>
          </a:bodyPr>
          <a:lstStyle>
            <a:lvl1pPr lvl="0">
              <a:buNone/>
              <a:defRPr sz="1600">
                <a:solidFill>
                  <a:srgbClr val="000000"/>
                </a:solidFill>
              </a:defRPr>
            </a:lvl1pPr>
            <a:lvl2pPr lvl="1">
              <a:buNone/>
              <a:defRPr sz="1600">
                <a:solidFill>
                  <a:srgbClr val="000000"/>
                </a:solidFill>
              </a:defRPr>
            </a:lvl2pPr>
            <a:lvl3pPr lvl="2">
              <a:buNone/>
              <a:defRPr sz="1600">
                <a:solidFill>
                  <a:srgbClr val="000000"/>
                </a:solidFill>
              </a:defRPr>
            </a:lvl3pPr>
            <a:lvl4pPr lvl="3">
              <a:buNone/>
              <a:defRPr sz="1600">
                <a:solidFill>
                  <a:srgbClr val="000000"/>
                </a:solidFill>
              </a:defRPr>
            </a:lvl4pPr>
            <a:lvl5pPr lvl="4">
              <a:buNone/>
              <a:defRPr sz="1600">
                <a:solidFill>
                  <a:srgbClr val="000000"/>
                </a:solidFill>
              </a:defRPr>
            </a:lvl5pPr>
            <a:lvl6pPr lvl="5">
              <a:buNone/>
              <a:defRPr sz="1600">
                <a:solidFill>
                  <a:srgbClr val="000000"/>
                </a:solidFill>
              </a:defRPr>
            </a:lvl6pPr>
            <a:lvl7pPr lvl="6">
              <a:buNone/>
              <a:defRPr sz="1600">
                <a:solidFill>
                  <a:srgbClr val="000000"/>
                </a:solidFill>
              </a:defRPr>
            </a:lvl7pPr>
            <a:lvl8pPr lvl="7">
              <a:buNone/>
              <a:defRPr sz="1600">
                <a:solidFill>
                  <a:srgbClr val="000000"/>
                </a:solidFill>
              </a:defRPr>
            </a:lvl8pPr>
            <a:lvl9pPr lvl="8">
              <a:buNone/>
              <a:defRPr sz="1600">
                <a:solidFill>
                  <a:srgbClr val="000000"/>
                </a:solidFill>
              </a:defRPr>
            </a:lvl9pPr>
          </a:lstStyle>
          <a:p>
            <a:pPr indent="0" lvl="0" marL="0" rtl="0" algn="l">
              <a:spcBef>
                <a:spcPts val="0"/>
              </a:spcBef>
              <a:spcAft>
                <a:spcPts val="0"/>
              </a:spcAft>
              <a:buNone/>
            </a:pPr>
            <a:fld id="{00000000-1234-1234-1234-123412341234}" type="slidenum">
              <a:rPr lang="en-US"/>
              <a:t>‹#›</a:t>
            </a:fld>
            <a:endParaRPr/>
          </a:p>
        </p:txBody>
      </p:sp>
      <p:sp>
        <p:nvSpPr>
          <p:cNvPr id="279" name="Google Shape;279;p27"/>
          <p:cNvSpPr txBox="1"/>
          <p:nvPr>
            <p:ph idx="1" type="subTitle"/>
          </p:nvPr>
        </p:nvSpPr>
        <p:spPr>
          <a:xfrm>
            <a:off x="-32791" y="13111067"/>
            <a:ext cx="21252900" cy="604800"/>
          </a:xfrm>
          <a:prstGeom prst="rect">
            <a:avLst/>
          </a:prstGeom>
        </p:spPr>
        <p:txBody>
          <a:bodyPr anchorCtr="0" anchor="t" bIns="0" lIns="731350" spcFirstLastPara="1" rIns="0" wrap="square" tIns="121850">
            <a:noAutofit/>
          </a:bodyPr>
          <a:lstStyle>
            <a:lvl1pPr lvl="0">
              <a:spcBef>
                <a:spcPts val="0"/>
              </a:spcBef>
              <a:spcAft>
                <a:spcPts val="0"/>
              </a:spcAft>
              <a:buNone/>
              <a:defRPr sz="1900"/>
            </a:lvl1pPr>
            <a:lvl2pPr lvl="1">
              <a:spcBef>
                <a:spcPts val="3200"/>
              </a:spcBef>
              <a:spcAft>
                <a:spcPts val="0"/>
              </a:spcAft>
              <a:buNone/>
              <a:defRPr sz="3700"/>
            </a:lvl2pPr>
            <a:lvl3pPr lvl="2">
              <a:spcBef>
                <a:spcPts val="3200"/>
              </a:spcBef>
              <a:spcAft>
                <a:spcPts val="0"/>
              </a:spcAft>
              <a:buNone/>
              <a:defRPr sz="3700"/>
            </a:lvl3pPr>
            <a:lvl4pPr lvl="3">
              <a:spcBef>
                <a:spcPts val="3200"/>
              </a:spcBef>
              <a:spcAft>
                <a:spcPts val="0"/>
              </a:spcAft>
              <a:buNone/>
              <a:defRPr sz="3700"/>
            </a:lvl4pPr>
            <a:lvl5pPr lvl="4">
              <a:spcBef>
                <a:spcPts val="3200"/>
              </a:spcBef>
              <a:spcAft>
                <a:spcPts val="0"/>
              </a:spcAft>
              <a:buNone/>
              <a:defRPr sz="3700"/>
            </a:lvl5pPr>
            <a:lvl6pPr lvl="5">
              <a:spcBef>
                <a:spcPts val="3200"/>
              </a:spcBef>
              <a:spcAft>
                <a:spcPts val="0"/>
              </a:spcAft>
              <a:buNone/>
              <a:defRPr sz="3700"/>
            </a:lvl6pPr>
            <a:lvl7pPr lvl="6">
              <a:spcBef>
                <a:spcPts val="3200"/>
              </a:spcBef>
              <a:spcAft>
                <a:spcPts val="0"/>
              </a:spcAft>
              <a:buNone/>
              <a:defRPr sz="3700"/>
            </a:lvl7pPr>
            <a:lvl8pPr lvl="7">
              <a:spcBef>
                <a:spcPts val="3200"/>
              </a:spcBef>
              <a:spcAft>
                <a:spcPts val="0"/>
              </a:spcAft>
              <a:buNone/>
              <a:defRPr sz="3700"/>
            </a:lvl8pPr>
            <a:lvl9pPr lvl="8">
              <a:spcBef>
                <a:spcPts val="3200"/>
              </a:spcBef>
              <a:spcAft>
                <a:spcPts val="3200"/>
              </a:spcAft>
              <a:buNone/>
              <a:defRPr sz="3700"/>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6. Numbered 1–3 (Green)">
  <p:cSld name="CUSTOM_2_7_1_5">
    <p:spTree>
      <p:nvGrpSpPr>
        <p:cNvPr id="280" name="Shape 280"/>
        <p:cNvGrpSpPr/>
        <p:nvPr/>
      </p:nvGrpSpPr>
      <p:grpSpPr>
        <a:xfrm>
          <a:off x="0" y="0"/>
          <a:ext cx="0" cy="0"/>
          <a:chOff x="0" y="0"/>
          <a:chExt cx="0" cy="0"/>
        </a:xfrm>
      </p:grpSpPr>
      <p:sp>
        <p:nvSpPr>
          <p:cNvPr id="281" name="Google Shape;281;p28"/>
          <p:cNvSpPr txBox="1"/>
          <p:nvPr>
            <p:ph type="title"/>
          </p:nvPr>
        </p:nvSpPr>
        <p:spPr>
          <a:xfrm>
            <a:off x="-32791" y="0"/>
            <a:ext cx="24443100" cy="1423200"/>
          </a:xfrm>
          <a:prstGeom prst="rect">
            <a:avLst/>
          </a:prstGeom>
        </p:spPr>
        <p:txBody>
          <a:bodyPr anchorCtr="0" anchor="t" bIns="243750" lIns="1219000" spcFirstLastPara="1" rIns="731350" wrap="square" tIns="487575">
            <a:noAutofit/>
          </a:bodyPr>
          <a:lstStyle>
            <a:lvl1pPr lvl="0">
              <a:spcBef>
                <a:spcPts val="0"/>
              </a:spcBef>
              <a:spcAft>
                <a:spcPts val="0"/>
              </a:spcAft>
              <a:buNone/>
              <a:defRPr sz="6400">
                <a:latin typeface="Roboto Medium"/>
                <a:ea typeface="Roboto Medium"/>
                <a:cs typeface="Roboto Medium"/>
                <a:sym typeface="Roboto Medium"/>
              </a:defRPr>
            </a:lvl1pPr>
            <a:lvl2pPr lvl="1">
              <a:spcBef>
                <a:spcPts val="0"/>
              </a:spcBef>
              <a:spcAft>
                <a:spcPts val="0"/>
              </a:spcAft>
              <a:buNone/>
              <a:defRPr sz="3700"/>
            </a:lvl2pPr>
            <a:lvl3pPr lvl="2">
              <a:spcBef>
                <a:spcPts val="0"/>
              </a:spcBef>
              <a:spcAft>
                <a:spcPts val="0"/>
              </a:spcAft>
              <a:buNone/>
              <a:defRPr sz="3700"/>
            </a:lvl3pPr>
            <a:lvl4pPr lvl="3">
              <a:spcBef>
                <a:spcPts val="0"/>
              </a:spcBef>
              <a:spcAft>
                <a:spcPts val="0"/>
              </a:spcAft>
              <a:buNone/>
              <a:defRPr sz="3700"/>
            </a:lvl4pPr>
            <a:lvl5pPr lvl="4">
              <a:spcBef>
                <a:spcPts val="0"/>
              </a:spcBef>
              <a:spcAft>
                <a:spcPts val="0"/>
              </a:spcAft>
              <a:buNone/>
              <a:defRPr sz="3700"/>
            </a:lvl5pPr>
            <a:lvl6pPr lvl="5">
              <a:spcBef>
                <a:spcPts val="0"/>
              </a:spcBef>
              <a:spcAft>
                <a:spcPts val="0"/>
              </a:spcAft>
              <a:buNone/>
              <a:defRPr sz="3700"/>
            </a:lvl6pPr>
            <a:lvl7pPr lvl="6">
              <a:spcBef>
                <a:spcPts val="0"/>
              </a:spcBef>
              <a:spcAft>
                <a:spcPts val="0"/>
              </a:spcAft>
              <a:buNone/>
              <a:defRPr sz="3700"/>
            </a:lvl7pPr>
            <a:lvl8pPr lvl="7">
              <a:spcBef>
                <a:spcPts val="0"/>
              </a:spcBef>
              <a:spcAft>
                <a:spcPts val="0"/>
              </a:spcAft>
              <a:buNone/>
              <a:defRPr sz="3700"/>
            </a:lvl8pPr>
            <a:lvl9pPr lvl="8">
              <a:spcBef>
                <a:spcPts val="0"/>
              </a:spcBef>
              <a:spcAft>
                <a:spcPts val="0"/>
              </a:spcAft>
              <a:buNone/>
              <a:defRPr sz="3700"/>
            </a:lvl9pPr>
          </a:lstStyle>
          <a:p/>
        </p:txBody>
      </p:sp>
      <p:sp>
        <p:nvSpPr>
          <p:cNvPr id="282" name="Google Shape;282;p28"/>
          <p:cNvSpPr txBox="1"/>
          <p:nvPr>
            <p:ph idx="1" type="subTitle"/>
          </p:nvPr>
        </p:nvSpPr>
        <p:spPr>
          <a:xfrm>
            <a:off x="0" y="1802600"/>
            <a:ext cx="24377700" cy="972900"/>
          </a:xfrm>
          <a:prstGeom prst="rect">
            <a:avLst/>
          </a:prstGeom>
        </p:spPr>
        <p:txBody>
          <a:bodyPr anchorCtr="0" anchor="t" bIns="0" lIns="1219000" spcFirstLastPara="1" rIns="1219000" wrap="square" tIns="243750">
            <a:noAutofit/>
          </a:bodyPr>
          <a:lstStyle>
            <a:lvl1pPr lvl="0">
              <a:spcBef>
                <a:spcPts val="0"/>
              </a:spcBef>
              <a:spcAft>
                <a:spcPts val="0"/>
              </a:spcAft>
              <a:buNone/>
              <a:defRPr sz="4800">
                <a:latin typeface="Roboto"/>
                <a:ea typeface="Roboto"/>
                <a:cs typeface="Roboto"/>
                <a:sym typeface="Roboto"/>
              </a:defRPr>
            </a:lvl1pPr>
            <a:lvl2pPr lvl="1">
              <a:spcBef>
                <a:spcPts val="3200"/>
              </a:spcBef>
              <a:spcAft>
                <a:spcPts val="0"/>
              </a:spcAft>
              <a:buNone/>
              <a:defRPr sz="3700"/>
            </a:lvl2pPr>
            <a:lvl3pPr lvl="2">
              <a:spcBef>
                <a:spcPts val="3200"/>
              </a:spcBef>
              <a:spcAft>
                <a:spcPts val="0"/>
              </a:spcAft>
              <a:buNone/>
              <a:defRPr sz="3700"/>
            </a:lvl3pPr>
            <a:lvl4pPr lvl="3">
              <a:spcBef>
                <a:spcPts val="3200"/>
              </a:spcBef>
              <a:spcAft>
                <a:spcPts val="0"/>
              </a:spcAft>
              <a:buNone/>
              <a:defRPr sz="3700"/>
            </a:lvl4pPr>
            <a:lvl5pPr lvl="4">
              <a:spcBef>
                <a:spcPts val="3200"/>
              </a:spcBef>
              <a:spcAft>
                <a:spcPts val="0"/>
              </a:spcAft>
              <a:buNone/>
              <a:defRPr sz="3700"/>
            </a:lvl5pPr>
            <a:lvl6pPr lvl="5">
              <a:spcBef>
                <a:spcPts val="3200"/>
              </a:spcBef>
              <a:spcAft>
                <a:spcPts val="0"/>
              </a:spcAft>
              <a:buNone/>
              <a:defRPr sz="3700"/>
            </a:lvl6pPr>
            <a:lvl7pPr lvl="6">
              <a:spcBef>
                <a:spcPts val="3200"/>
              </a:spcBef>
              <a:spcAft>
                <a:spcPts val="0"/>
              </a:spcAft>
              <a:buNone/>
              <a:defRPr sz="3700"/>
            </a:lvl7pPr>
            <a:lvl8pPr lvl="7">
              <a:spcBef>
                <a:spcPts val="3200"/>
              </a:spcBef>
              <a:spcAft>
                <a:spcPts val="0"/>
              </a:spcAft>
              <a:buNone/>
              <a:defRPr sz="3700"/>
            </a:lvl8pPr>
            <a:lvl9pPr lvl="8">
              <a:spcBef>
                <a:spcPts val="3200"/>
              </a:spcBef>
              <a:spcAft>
                <a:spcPts val="3200"/>
              </a:spcAft>
              <a:buNone/>
              <a:defRPr sz="3700"/>
            </a:lvl9pPr>
          </a:lstStyle>
          <a:p/>
        </p:txBody>
      </p:sp>
      <p:cxnSp>
        <p:nvCxnSpPr>
          <p:cNvPr id="283" name="Google Shape;283;p28"/>
          <p:cNvCxnSpPr/>
          <p:nvPr/>
        </p:nvCxnSpPr>
        <p:spPr>
          <a:xfrm>
            <a:off x="731476" y="1706880"/>
            <a:ext cx="22915500" cy="27300"/>
          </a:xfrm>
          <a:prstGeom prst="straightConnector1">
            <a:avLst/>
          </a:prstGeom>
          <a:noFill/>
          <a:ln cap="flat" cmpd="sng" w="9525">
            <a:solidFill>
              <a:schemeClr val="dk2"/>
            </a:solidFill>
            <a:prstDash val="solid"/>
            <a:round/>
            <a:headEnd len="med" w="med" type="none"/>
            <a:tailEnd len="med" w="med" type="none"/>
          </a:ln>
        </p:spPr>
      </p:cxnSp>
      <p:sp>
        <p:nvSpPr>
          <p:cNvPr id="284" name="Google Shape;284;p28"/>
          <p:cNvSpPr txBox="1"/>
          <p:nvPr>
            <p:ph idx="12" type="sldNum"/>
          </p:nvPr>
        </p:nvSpPr>
        <p:spPr>
          <a:xfrm>
            <a:off x="22948089" y="13219200"/>
            <a:ext cx="698100" cy="281700"/>
          </a:xfrm>
          <a:prstGeom prst="rect">
            <a:avLst/>
          </a:prstGeom>
          <a:noFill/>
          <a:ln>
            <a:noFill/>
          </a:ln>
        </p:spPr>
        <p:txBody>
          <a:bodyPr anchorCtr="0" anchor="t" bIns="243750" lIns="0" spcFirstLastPara="1" rIns="0" wrap="square" tIns="0">
            <a:noAutofit/>
          </a:bodyPr>
          <a:lstStyle>
            <a:lvl1pPr lvl="0">
              <a:buNone/>
              <a:defRPr sz="1600">
                <a:solidFill>
                  <a:srgbClr val="000000"/>
                </a:solidFill>
              </a:defRPr>
            </a:lvl1pPr>
            <a:lvl2pPr lvl="1">
              <a:buNone/>
              <a:defRPr sz="1600">
                <a:solidFill>
                  <a:srgbClr val="000000"/>
                </a:solidFill>
              </a:defRPr>
            </a:lvl2pPr>
            <a:lvl3pPr lvl="2">
              <a:buNone/>
              <a:defRPr sz="1600">
                <a:solidFill>
                  <a:srgbClr val="000000"/>
                </a:solidFill>
              </a:defRPr>
            </a:lvl3pPr>
            <a:lvl4pPr lvl="3">
              <a:buNone/>
              <a:defRPr sz="1600">
                <a:solidFill>
                  <a:srgbClr val="000000"/>
                </a:solidFill>
              </a:defRPr>
            </a:lvl4pPr>
            <a:lvl5pPr lvl="4">
              <a:buNone/>
              <a:defRPr sz="1600">
                <a:solidFill>
                  <a:srgbClr val="000000"/>
                </a:solidFill>
              </a:defRPr>
            </a:lvl5pPr>
            <a:lvl6pPr lvl="5">
              <a:buNone/>
              <a:defRPr sz="1600">
                <a:solidFill>
                  <a:srgbClr val="000000"/>
                </a:solidFill>
              </a:defRPr>
            </a:lvl6pPr>
            <a:lvl7pPr lvl="6">
              <a:buNone/>
              <a:defRPr sz="1600">
                <a:solidFill>
                  <a:srgbClr val="000000"/>
                </a:solidFill>
              </a:defRPr>
            </a:lvl7pPr>
            <a:lvl8pPr lvl="7">
              <a:buNone/>
              <a:defRPr sz="1600">
                <a:solidFill>
                  <a:srgbClr val="000000"/>
                </a:solidFill>
              </a:defRPr>
            </a:lvl8pPr>
            <a:lvl9pPr lvl="8">
              <a:buNone/>
              <a:defRPr sz="1600">
                <a:solidFill>
                  <a:srgbClr val="000000"/>
                </a:solidFill>
              </a:defRPr>
            </a:lvl9pPr>
          </a:lstStyle>
          <a:p>
            <a:pPr indent="0" lvl="0" marL="0" rtl="0" algn="l">
              <a:spcBef>
                <a:spcPts val="0"/>
              </a:spcBef>
              <a:spcAft>
                <a:spcPts val="0"/>
              </a:spcAft>
              <a:buNone/>
            </a:pPr>
            <a:fld id="{00000000-1234-1234-1234-123412341234}" type="slidenum">
              <a:rPr lang="en-US"/>
              <a:t>‹#›</a:t>
            </a:fld>
            <a:endParaRPr/>
          </a:p>
        </p:txBody>
      </p:sp>
      <p:cxnSp>
        <p:nvCxnSpPr>
          <p:cNvPr id="285" name="Google Shape;285;p28"/>
          <p:cNvCxnSpPr/>
          <p:nvPr/>
        </p:nvCxnSpPr>
        <p:spPr>
          <a:xfrm>
            <a:off x="731329" y="13083880"/>
            <a:ext cx="22915500" cy="27300"/>
          </a:xfrm>
          <a:prstGeom prst="straightConnector1">
            <a:avLst/>
          </a:prstGeom>
          <a:noFill/>
          <a:ln cap="flat" cmpd="sng" w="9525">
            <a:solidFill>
              <a:srgbClr val="A9B7C0"/>
            </a:solidFill>
            <a:prstDash val="solid"/>
            <a:round/>
            <a:headEnd len="med" w="med" type="none"/>
            <a:tailEnd len="med" w="med" type="none"/>
          </a:ln>
        </p:spPr>
      </p:cxnSp>
      <p:sp>
        <p:nvSpPr>
          <p:cNvPr id="286" name="Google Shape;286;p28"/>
          <p:cNvSpPr txBox="1"/>
          <p:nvPr>
            <p:ph idx="2" type="subTitle"/>
          </p:nvPr>
        </p:nvSpPr>
        <p:spPr>
          <a:xfrm>
            <a:off x="-32791" y="13111067"/>
            <a:ext cx="21252900" cy="604800"/>
          </a:xfrm>
          <a:prstGeom prst="rect">
            <a:avLst/>
          </a:prstGeom>
        </p:spPr>
        <p:txBody>
          <a:bodyPr anchorCtr="0" anchor="t" bIns="0" lIns="731350" spcFirstLastPara="1" rIns="0" wrap="square" tIns="121850">
            <a:noAutofit/>
          </a:bodyPr>
          <a:lstStyle>
            <a:lvl1pPr lvl="0">
              <a:spcBef>
                <a:spcPts val="0"/>
              </a:spcBef>
              <a:spcAft>
                <a:spcPts val="0"/>
              </a:spcAft>
              <a:buNone/>
              <a:defRPr sz="1900"/>
            </a:lvl1pPr>
            <a:lvl2pPr lvl="1">
              <a:spcBef>
                <a:spcPts val="3200"/>
              </a:spcBef>
              <a:spcAft>
                <a:spcPts val="0"/>
              </a:spcAft>
              <a:buNone/>
              <a:defRPr sz="3700"/>
            </a:lvl2pPr>
            <a:lvl3pPr lvl="2">
              <a:spcBef>
                <a:spcPts val="3200"/>
              </a:spcBef>
              <a:spcAft>
                <a:spcPts val="0"/>
              </a:spcAft>
              <a:buNone/>
              <a:defRPr sz="3700"/>
            </a:lvl3pPr>
            <a:lvl4pPr lvl="3">
              <a:spcBef>
                <a:spcPts val="3200"/>
              </a:spcBef>
              <a:spcAft>
                <a:spcPts val="0"/>
              </a:spcAft>
              <a:buNone/>
              <a:defRPr sz="3700"/>
            </a:lvl4pPr>
            <a:lvl5pPr lvl="4">
              <a:spcBef>
                <a:spcPts val="3200"/>
              </a:spcBef>
              <a:spcAft>
                <a:spcPts val="0"/>
              </a:spcAft>
              <a:buNone/>
              <a:defRPr sz="3700"/>
            </a:lvl5pPr>
            <a:lvl6pPr lvl="5">
              <a:spcBef>
                <a:spcPts val="3200"/>
              </a:spcBef>
              <a:spcAft>
                <a:spcPts val="0"/>
              </a:spcAft>
              <a:buNone/>
              <a:defRPr sz="3700"/>
            </a:lvl6pPr>
            <a:lvl7pPr lvl="6">
              <a:spcBef>
                <a:spcPts val="3200"/>
              </a:spcBef>
              <a:spcAft>
                <a:spcPts val="0"/>
              </a:spcAft>
              <a:buNone/>
              <a:defRPr sz="3700"/>
            </a:lvl7pPr>
            <a:lvl8pPr lvl="7">
              <a:spcBef>
                <a:spcPts val="3200"/>
              </a:spcBef>
              <a:spcAft>
                <a:spcPts val="0"/>
              </a:spcAft>
              <a:buNone/>
              <a:defRPr sz="3700"/>
            </a:lvl8pPr>
            <a:lvl9pPr lvl="8">
              <a:spcBef>
                <a:spcPts val="3200"/>
              </a:spcBef>
              <a:spcAft>
                <a:spcPts val="3200"/>
              </a:spcAft>
              <a:buNone/>
              <a:defRPr sz="3700"/>
            </a:lvl9pPr>
          </a:lstStyle>
          <a:p/>
        </p:txBody>
      </p:sp>
      <p:sp>
        <p:nvSpPr>
          <p:cNvPr id="287" name="Google Shape;287;p28"/>
          <p:cNvSpPr/>
          <p:nvPr/>
        </p:nvSpPr>
        <p:spPr>
          <a:xfrm flipH="1">
            <a:off x="1930911" y="5167400"/>
            <a:ext cx="6474300" cy="7100700"/>
          </a:xfrm>
          <a:prstGeom prst="round2DiagRect">
            <a:avLst>
              <a:gd fmla="val 16667" name="adj1"/>
              <a:gd fmla="val 0" name="adj2"/>
            </a:avLst>
          </a:prstGeom>
          <a:solidFill>
            <a:srgbClr val="F3F3F3"/>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288" name="Google Shape;288;p28"/>
          <p:cNvSpPr txBox="1"/>
          <p:nvPr>
            <p:ph idx="3" type="subTitle"/>
          </p:nvPr>
        </p:nvSpPr>
        <p:spPr>
          <a:xfrm>
            <a:off x="1930897" y="5167539"/>
            <a:ext cx="6322500" cy="5911200"/>
          </a:xfrm>
          <a:prstGeom prst="rect">
            <a:avLst/>
          </a:prstGeom>
        </p:spPr>
        <p:txBody>
          <a:bodyPr anchorCtr="0" anchor="t" bIns="487575" lIns="487575" spcFirstLastPara="1" rIns="487575" wrap="square" tIns="487575">
            <a:noAutofit/>
          </a:bodyPr>
          <a:lstStyle>
            <a:lvl1pPr lvl="0">
              <a:lnSpc>
                <a:spcPct val="115000"/>
              </a:lnSpc>
              <a:spcBef>
                <a:spcPts val="0"/>
              </a:spcBef>
              <a:spcAft>
                <a:spcPts val="0"/>
              </a:spcAft>
              <a:buNone/>
              <a:defRPr sz="3700">
                <a:latin typeface="Roboto"/>
                <a:ea typeface="Roboto"/>
                <a:cs typeface="Roboto"/>
                <a:sym typeface="Roboto"/>
              </a:defRPr>
            </a:lvl1pPr>
            <a:lvl2pPr lvl="1">
              <a:spcBef>
                <a:spcPts val="3200"/>
              </a:spcBef>
              <a:spcAft>
                <a:spcPts val="0"/>
              </a:spcAft>
              <a:buNone/>
              <a:defRPr sz="3700"/>
            </a:lvl2pPr>
            <a:lvl3pPr lvl="2">
              <a:spcBef>
                <a:spcPts val="3200"/>
              </a:spcBef>
              <a:spcAft>
                <a:spcPts val="0"/>
              </a:spcAft>
              <a:buNone/>
              <a:defRPr sz="3700"/>
            </a:lvl3pPr>
            <a:lvl4pPr lvl="3">
              <a:spcBef>
                <a:spcPts val="3200"/>
              </a:spcBef>
              <a:spcAft>
                <a:spcPts val="0"/>
              </a:spcAft>
              <a:buNone/>
              <a:defRPr sz="3700"/>
            </a:lvl4pPr>
            <a:lvl5pPr lvl="4">
              <a:spcBef>
                <a:spcPts val="3200"/>
              </a:spcBef>
              <a:spcAft>
                <a:spcPts val="0"/>
              </a:spcAft>
              <a:buNone/>
              <a:defRPr sz="3700"/>
            </a:lvl5pPr>
            <a:lvl6pPr lvl="5">
              <a:spcBef>
                <a:spcPts val="3200"/>
              </a:spcBef>
              <a:spcAft>
                <a:spcPts val="0"/>
              </a:spcAft>
              <a:buNone/>
              <a:defRPr sz="3700"/>
            </a:lvl6pPr>
            <a:lvl7pPr lvl="6">
              <a:spcBef>
                <a:spcPts val="3200"/>
              </a:spcBef>
              <a:spcAft>
                <a:spcPts val="0"/>
              </a:spcAft>
              <a:buNone/>
              <a:defRPr sz="3700"/>
            </a:lvl7pPr>
            <a:lvl8pPr lvl="7">
              <a:spcBef>
                <a:spcPts val="3200"/>
              </a:spcBef>
              <a:spcAft>
                <a:spcPts val="0"/>
              </a:spcAft>
              <a:buNone/>
              <a:defRPr sz="3700"/>
            </a:lvl8pPr>
            <a:lvl9pPr lvl="8">
              <a:spcBef>
                <a:spcPts val="3200"/>
              </a:spcBef>
              <a:spcAft>
                <a:spcPts val="3200"/>
              </a:spcAft>
              <a:buNone/>
              <a:defRPr sz="3700"/>
            </a:lvl9pPr>
          </a:lstStyle>
          <a:p/>
        </p:txBody>
      </p:sp>
      <p:grpSp>
        <p:nvGrpSpPr>
          <p:cNvPr id="289" name="Google Shape;289;p28"/>
          <p:cNvGrpSpPr/>
          <p:nvPr/>
        </p:nvGrpSpPr>
        <p:grpSpPr>
          <a:xfrm>
            <a:off x="1218833" y="3586941"/>
            <a:ext cx="1421954" cy="1422613"/>
            <a:chOff x="457200" y="1378813"/>
            <a:chExt cx="695400" cy="695450"/>
          </a:xfrm>
        </p:grpSpPr>
        <p:sp>
          <p:nvSpPr>
            <p:cNvPr id="290" name="Google Shape;290;p28"/>
            <p:cNvSpPr/>
            <p:nvPr/>
          </p:nvSpPr>
          <p:spPr>
            <a:xfrm>
              <a:off x="457200" y="1378813"/>
              <a:ext cx="695400" cy="621300"/>
            </a:xfrm>
            <a:prstGeom prst="roundRect">
              <a:avLst>
                <a:gd fmla="val 16667" name="adj"/>
              </a:avLst>
            </a:prstGeom>
            <a:solidFill>
              <a:srgbClr val="F7EF6A"/>
            </a:solidFill>
            <a:ln>
              <a:noFill/>
            </a:ln>
          </p:spPr>
          <p:txBody>
            <a:bodyPr anchorCtr="0" anchor="ctr" bIns="243750" lIns="243750" spcFirstLastPara="1" rIns="243750" wrap="square" tIns="243750">
              <a:noAutofit/>
            </a:bodyPr>
            <a:lstStyle/>
            <a:p>
              <a:pPr indent="0" lvl="0" marL="0" rtl="0" algn="ctr">
                <a:spcBef>
                  <a:spcPts val="0"/>
                </a:spcBef>
                <a:spcAft>
                  <a:spcPts val="0"/>
                </a:spcAft>
                <a:buNone/>
              </a:pPr>
              <a:r>
                <a:rPr lang="en-US" sz="5600">
                  <a:latin typeface="Roboto Light"/>
                  <a:ea typeface="Roboto Light"/>
                  <a:cs typeface="Roboto Light"/>
                  <a:sym typeface="Roboto Light"/>
                </a:rPr>
                <a:t>01</a:t>
              </a:r>
              <a:endParaRPr sz="5600">
                <a:latin typeface="Roboto Light"/>
                <a:ea typeface="Roboto Light"/>
                <a:cs typeface="Roboto Light"/>
                <a:sym typeface="Roboto Light"/>
              </a:endParaRPr>
            </a:p>
          </p:txBody>
        </p:sp>
        <p:sp>
          <p:nvSpPr>
            <p:cNvPr id="291" name="Google Shape;291;p28"/>
            <p:cNvSpPr/>
            <p:nvPr/>
          </p:nvSpPr>
          <p:spPr>
            <a:xfrm rot="10800000">
              <a:off x="634726" y="1885638"/>
              <a:ext cx="340325" cy="188625"/>
            </a:xfrm>
            <a:prstGeom prst="flowChartExtract">
              <a:avLst/>
            </a:prstGeom>
            <a:solidFill>
              <a:srgbClr val="F7EF6A"/>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grpSp>
      <p:grpSp>
        <p:nvGrpSpPr>
          <p:cNvPr id="292" name="Google Shape;292;p28"/>
          <p:cNvGrpSpPr/>
          <p:nvPr/>
        </p:nvGrpSpPr>
        <p:grpSpPr>
          <a:xfrm>
            <a:off x="8608308" y="3586941"/>
            <a:ext cx="1421954" cy="1422613"/>
            <a:chOff x="457200" y="1378813"/>
            <a:chExt cx="695400" cy="695450"/>
          </a:xfrm>
        </p:grpSpPr>
        <p:sp>
          <p:nvSpPr>
            <p:cNvPr id="293" name="Google Shape;293;p28"/>
            <p:cNvSpPr/>
            <p:nvPr/>
          </p:nvSpPr>
          <p:spPr>
            <a:xfrm>
              <a:off x="457200" y="1378813"/>
              <a:ext cx="695400" cy="621300"/>
            </a:xfrm>
            <a:prstGeom prst="roundRect">
              <a:avLst>
                <a:gd fmla="val 16667" name="adj"/>
              </a:avLst>
            </a:prstGeom>
            <a:solidFill>
              <a:srgbClr val="AFCA54"/>
            </a:solidFill>
            <a:ln>
              <a:noFill/>
            </a:ln>
          </p:spPr>
          <p:txBody>
            <a:bodyPr anchorCtr="0" anchor="ctr" bIns="243750" lIns="243750" spcFirstLastPara="1" rIns="243750" wrap="square" tIns="243750">
              <a:noAutofit/>
            </a:bodyPr>
            <a:lstStyle/>
            <a:p>
              <a:pPr indent="0" lvl="0" marL="0" rtl="0" algn="ctr">
                <a:spcBef>
                  <a:spcPts val="0"/>
                </a:spcBef>
                <a:spcAft>
                  <a:spcPts val="0"/>
                </a:spcAft>
                <a:buNone/>
              </a:pPr>
              <a:r>
                <a:rPr lang="en-US" sz="5600">
                  <a:latin typeface="Roboto Light"/>
                  <a:ea typeface="Roboto Light"/>
                  <a:cs typeface="Roboto Light"/>
                  <a:sym typeface="Roboto Light"/>
                </a:rPr>
                <a:t>02</a:t>
              </a:r>
              <a:endParaRPr sz="5600">
                <a:latin typeface="Roboto Light"/>
                <a:ea typeface="Roboto Light"/>
                <a:cs typeface="Roboto Light"/>
                <a:sym typeface="Roboto Light"/>
              </a:endParaRPr>
            </a:p>
          </p:txBody>
        </p:sp>
        <p:sp>
          <p:nvSpPr>
            <p:cNvPr id="294" name="Google Shape;294;p28"/>
            <p:cNvSpPr/>
            <p:nvPr/>
          </p:nvSpPr>
          <p:spPr>
            <a:xfrm rot="10800000">
              <a:off x="634726" y="1885638"/>
              <a:ext cx="340325" cy="188625"/>
            </a:xfrm>
            <a:prstGeom prst="flowChartExtract">
              <a:avLst/>
            </a:prstGeom>
            <a:solidFill>
              <a:srgbClr val="AFCA54"/>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grpSp>
      <p:sp>
        <p:nvSpPr>
          <p:cNvPr id="295" name="Google Shape;295;p28"/>
          <p:cNvSpPr/>
          <p:nvPr/>
        </p:nvSpPr>
        <p:spPr>
          <a:xfrm flipH="1">
            <a:off x="9320386" y="5167400"/>
            <a:ext cx="6474300" cy="7100700"/>
          </a:xfrm>
          <a:prstGeom prst="round2DiagRect">
            <a:avLst>
              <a:gd fmla="val 16667" name="adj1"/>
              <a:gd fmla="val 0" name="adj2"/>
            </a:avLst>
          </a:prstGeom>
          <a:solidFill>
            <a:srgbClr val="F3F3F3"/>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296" name="Google Shape;296;p28"/>
          <p:cNvSpPr txBox="1"/>
          <p:nvPr>
            <p:ph idx="4" type="subTitle"/>
          </p:nvPr>
        </p:nvSpPr>
        <p:spPr>
          <a:xfrm>
            <a:off x="9320372" y="5167565"/>
            <a:ext cx="6322500" cy="7100700"/>
          </a:xfrm>
          <a:prstGeom prst="rect">
            <a:avLst/>
          </a:prstGeom>
        </p:spPr>
        <p:txBody>
          <a:bodyPr anchorCtr="0" anchor="t" bIns="487575" lIns="487575" spcFirstLastPara="1" rIns="487575" wrap="square" tIns="487575">
            <a:noAutofit/>
          </a:bodyPr>
          <a:lstStyle>
            <a:lvl1pPr lvl="0">
              <a:lnSpc>
                <a:spcPct val="115000"/>
              </a:lnSpc>
              <a:spcBef>
                <a:spcPts val="0"/>
              </a:spcBef>
              <a:spcAft>
                <a:spcPts val="0"/>
              </a:spcAft>
              <a:buNone/>
              <a:defRPr sz="3700">
                <a:latin typeface="Roboto"/>
                <a:ea typeface="Roboto"/>
                <a:cs typeface="Roboto"/>
                <a:sym typeface="Roboto"/>
              </a:defRPr>
            </a:lvl1pPr>
            <a:lvl2pPr lvl="1">
              <a:spcBef>
                <a:spcPts val="3200"/>
              </a:spcBef>
              <a:spcAft>
                <a:spcPts val="0"/>
              </a:spcAft>
              <a:buNone/>
              <a:defRPr sz="3700"/>
            </a:lvl2pPr>
            <a:lvl3pPr lvl="2">
              <a:spcBef>
                <a:spcPts val="3200"/>
              </a:spcBef>
              <a:spcAft>
                <a:spcPts val="0"/>
              </a:spcAft>
              <a:buNone/>
              <a:defRPr sz="3700"/>
            </a:lvl3pPr>
            <a:lvl4pPr lvl="3">
              <a:spcBef>
                <a:spcPts val="3200"/>
              </a:spcBef>
              <a:spcAft>
                <a:spcPts val="0"/>
              </a:spcAft>
              <a:buNone/>
              <a:defRPr sz="3700"/>
            </a:lvl4pPr>
            <a:lvl5pPr lvl="4">
              <a:spcBef>
                <a:spcPts val="3200"/>
              </a:spcBef>
              <a:spcAft>
                <a:spcPts val="0"/>
              </a:spcAft>
              <a:buNone/>
              <a:defRPr sz="3700"/>
            </a:lvl5pPr>
            <a:lvl6pPr lvl="5">
              <a:spcBef>
                <a:spcPts val="3200"/>
              </a:spcBef>
              <a:spcAft>
                <a:spcPts val="0"/>
              </a:spcAft>
              <a:buNone/>
              <a:defRPr sz="3700"/>
            </a:lvl6pPr>
            <a:lvl7pPr lvl="6">
              <a:spcBef>
                <a:spcPts val="3200"/>
              </a:spcBef>
              <a:spcAft>
                <a:spcPts val="0"/>
              </a:spcAft>
              <a:buNone/>
              <a:defRPr sz="3700"/>
            </a:lvl7pPr>
            <a:lvl8pPr lvl="7">
              <a:spcBef>
                <a:spcPts val="3200"/>
              </a:spcBef>
              <a:spcAft>
                <a:spcPts val="0"/>
              </a:spcAft>
              <a:buNone/>
              <a:defRPr sz="3700"/>
            </a:lvl8pPr>
            <a:lvl9pPr lvl="8">
              <a:spcBef>
                <a:spcPts val="3200"/>
              </a:spcBef>
              <a:spcAft>
                <a:spcPts val="3200"/>
              </a:spcAft>
              <a:buNone/>
              <a:defRPr sz="3700"/>
            </a:lvl9pPr>
          </a:lstStyle>
          <a:p/>
        </p:txBody>
      </p:sp>
      <p:grpSp>
        <p:nvGrpSpPr>
          <p:cNvPr id="297" name="Google Shape;297;p28"/>
          <p:cNvGrpSpPr/>
          <p:nvPr/>
        </p:nvGrpSpPr>
        <p:grpSpPr>
          <a:xfrm>
            <a:off x="16353290" y="3588941"/>
            <a:ext cx="1421954" cy="1422613"/>
            <a:chOff x="457200" y="1378813"/>
            <a:chExt cx="695400" cy="695450"/>
          </a:xfrm>
        </p:grpSpPr>
        <p:sp>
          <p:nvSpPr>
            <p:cNvPr id="298" name="Google Shape;298;p28"/>
            <p:cNvSpPr/>
            <p:nvPr/>
          </p:nvSpPr>
          <p:spPr>
            <a:xfrm>
              <a:off x="457200" y="1378813"/>
              <a:ext cx="695400" cy="621300"/>
            </a:xfrm>
            <a:prstGeom prst="roundRect">
              <a:avLst>
                <a:gd fmla="val 16667" name="adj"/>
              </a:avLst>
            </a:prstGeom>
            <a:solidFill>
              <a:srgbClr val="4FA786"/>
            </a:solidFill>
            <a:ln>
              <a:noFill/>
            </a:ln>
          </p:spPr>
          <p:txBody>
            <a:bodyPr anchorCtr="0" anchor="ctr" bIns="243750" lIns="243750" spcFirstLastPara="1" rIns="243750" wrap="square" tIns="243750">
              <a:noAutofit/>
            </a:bodyPr>
            <a:lstStyle/>
            <a:p>
              <a:pPr indent="0" lvl="0" marL="0" rtl="0" algn="ctr">
                <a:spcBef>
                  <a:spcPts val="0"/>
                </a:spcBef>
                <a:spcAft>
                  <a:spcPts val="0"/>
                </a:spcAft>
                <a:buNone/>
              </a:pPr>
              <a:r>
                <a:rPr lang="en-US" sz="5600">
                  <a:latin typeface="Roboto Light"/>
                  <a:ea typeface="Roboto Light"/>
                  <a:cs typeface="Roboto Light"/>
                  <a:sym typeface="Roboto Light"/>
                </a:rPr>
                <a:t>03</a:t>
              </a:r>
              <a:endParaRPr sz="5600">
                <a:latin typeface="Roboto Light"/>
                <a:ea typeface="Roboto Light"/>
                <a:cs typeface="Roboto Light"/>
                <a:sym typeface="Roboto Light"/>
              </a:endParaRPr>
            </a:p>
          </p:txBody>
        </p:sp>
        <p:sp>
          <p:nvSpPr>
            <p:cNvPr id="299" name="Google Shape;299;p28"/>
            <p:cNvSpPr/>
            <p:nvPr/>
          </p:nvSpPr>
          <p:spPr>
            <a:xfrm rot="10800000">
              <a:off x="634726" y="1885638"/>
              <a:ext cx="340325" cy="188625"/>
            </a:xfrm>
            <a:prstGeom prst="flowChartExtract">
              <a:avLst/>
            </a:prstGeom>
            <a:solidFill>
              <a:srgbClr val="4FA786"/>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grpSp>
      <p:sp>
        <p:nvSpPr>
          <p:cNvPr id="300" name="Google Shape;300;p28"/>
          <p:cNvSpPr/>
          <p:nvPr/>
        </p:nvSpPr>
        <p:spPr>
          <a:xfrm flipH="1">
            <a:off x="17065368" y="5169400"/>
            <a:ext cx="6474300" cy="7100700"/>
          </a:xfrm>
          <a:prstGeom prst="round2DiagRect">
            <a:avLst>
              <a:gd fmla="val 16667" name="adj1"/>
              <a:gd fmla="val 0" name="adj2"/>
            </a:avLst>
          </a:prstGeom>
          <a:solidFill>
            <a:srgbClr val="F3F3F3"/>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301" name="Google Shape;301;p28"/>
          <p:cNvSpPr txBox="1"/>
          <p:nvPr>
            <p:ph idx="5" type="subTitle"/>
          </p:nvPr>
        </p:nvSpPr>
        <p:spPr>
          <a:xfrm>
            <a:off x="17065355" y="5169565"/>
            <a:ext cx="6322500" cy="7100700"/>
          </a:xfrm>
          <a:prstGeom prst="rect">
            <a:avLst/>
          </a:prstGeom>
        </p:spPr>
        <p:txBody>
          <a:bodyPr anchorCtr="0" anchor="t" bIns="487575" lIns="487575" spcFirstLastPara="1" rIns="487575" wrap="square" tIns="487575">
            <a:noAutofit/>
          </a:bodyPr>
          <a:lstStyle>
            <a:lvl1pPr lvl="0">
              <a:lnSpc>
                <a:spcPct val="115000"/>
              </a:lnSpc>
              <a:spcBef>
                <a:spcPts val="0"/>
              </a:spcBef>
              <a:spcAft>
                <a:spcPts val="0"/>
              </a:spcAft>
              <a:buNone/>
              <a:defRPr sz="3700">
                <a:latin typeface="Roboto"/>
                <a:ea typeface="Roboto"/>
                <a:cs typeface="Roboto"/>
                <a:sym typeface="Roboto"/>
              </a:defRPr>
            </a:lvl1pPr>
            <a:lvl2pPr lvl="1">
              <a:spcBef>
                <a:spcPts val="3200"/>
              </a:spcBef>
              <a:spcAft>
                <a:spcPts val="0"/>
              </a:spcAft>
              <a:buNone/>
              <a:defRPr sz="3700"/>
            </a:lvl2pPr>
            <a:lvl3pPr lvl="2">
              <a:spcBef>
                <a:spcPts val="3200"/>
              </a:spcBef>
              <a:spcAft>
                <a:spcPts val="0"/>
              </a:spcAft>
              <a:buNone/>
              <a:defRPr sz="3700"/>
            </a:lvl3pPr>
            <a:lvl4pPr lvl="3">
              <a:spcBef>
                <a:spcPts val="3200"/>
              </a:spcBef>
              <a:spcAft>
                <a:spcPts val="0"/>
              </a:spcAft>
              <a:buNone/>
              <a:defRPr sz="3700"/>
            </a:lvl4pPr>
            <a:lvl5pPr lvl="4">
              <a:spcBef>
                <a:spcPts val="3200"/>
              </a:spcBef>
              <a:spcAft>
                <a:spcPts val="0"/>
              </a:spcAft>
              <a:buNone/>
              <a:defRPr sz="3700"/>
            </a:lvl5pPr>
            <a:lvl6pPr lvl="5">
              <a:spcBef>
                <a:spcPts val="3200"/>
              </a:spcBef>
              <a:spcAft>
                <a:spcPts val="0"/>
              </a:spcAft>
              <a:buNone/>
              <a:defRPr sz="3700"/>
            </a:lvl6pPr>
            <a:lvl7pPr lvl="6">
              <a:spcBef>
                <a:spcPts val="3200"/>
              </a:spcBef>
              <a:spcAft>
                <a:spcPts val="0"/>
              </a:spcAft>
              <a:buNone/>
              <a:defRPr sz="3700"/>
            </a:lvl7pPr>
            <a:lvl8pPr lvl="7">
              <a:spcBef>
                <a:spcPts val="3200"/>
              </a:spcBef>
              <a:spcAft>
                <a:spcPts val="0"/>
              </a:spcAft>
              <a:buNone/>
              <a:defRPr sz="3700"/>
            </a:lvl8pPr>
            <a:lvl9pPr lvl="8">
              <a:spcBef>
                <a:spcPts val="3200"/>
              </a:spcBef>
              <a:spcAft>
                <a:spcPts val="3200"/>
              </a:spcAft>
              <a:buNone/>
              <a:defRPr sz="3700"/>
            </a:lvl9pPr>
          </a:lstStyle>
          <a:p/>
        </p:txBody>
      </p:sp>
    </p:spTree>
  </p:cSld>
  <p:clrMapOvr>
    <a:masterClrMapping/>
  </p:clrMapOvr>
  <p:extLst>
    <p:ext uri="{DCECCB84-F9BA-43D5-87BE-67443E8EF086}">
      <p15:sldGuideLst>
        <p15:guide id="1" pos="768">
          <p15:clr>
            <a:srgbClr val="F9AD4C"/>
          </p15:clr>
        </p15:guide>
      </p15:sldGuideLst>
    </p:ext>
  </p:extLst>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 Subsection Slide">
  <p:cSld name="CUSTOM_17_2_1_1_2">
    <p:spTree>
      <p:nvGrpSpPr>
        <p:cNvPr id="302" name="Shape 302"/>
        <p:cNvGrpSpPr/>
        <p:nvPr/>
      </p:nvGrpSpPr>
      <p:grpSpPr>
        <a:xfrm>
          <a:off x="0" y="0"/>
          <a:ext cx="0" cy="0"/>
          <a:chOff x="0" y="0"/>
          <a:chExt cx="0" cy="0"/>
        </a:xfrm>
      </p:grpSpPr>
      <p:pic>
        <p:nvPicPr>
          <p:cNvPr id="303" name="Google Shape;303;p29"/>
          <p:cNvPicPr preferRelativeResize="0"/>
          <p:nvPr/>
        </p:nvPicPr>
        <p:blipFill rotWithShape="1">
          <a:blip r:embed="rId2">
            <a:alphaModFix/>
          </a:blip>
          <a:srcRect b="2498" l="0" r="0" t="2489"/>
          <a:stretch/>
        </p:blipFill>
        <p:spPr>
          <a:xfrm>
            <a:off x="731329" y="733016"/>
            <a:ext cx="22914989" cy="12249978"/>
          </a:xfrm>
          <a:prstGeom prst="rect">
            <a:avLst/>
          </a:prstGeom>
          <a:noFill/>
          <a:ln>
            <a:noFill/>
          </a:ln>
        </p:spPr>
      </p:pic>
      <p:sp>
        <p:nvSpPr>
          <p:cNvPr id="304" name="Google Shape;304;p29"/>
          <p:cNvSpPr txBox="1"/>
          <p:nvPr>
            <p:ph type="title"/>
          </p:nvPr>
        </p:nvSpPr>
        <p:spPr>
          <a:xfrm>
            <a:off x="731343" y="5569267"/>
            <a:ext cx="22914900" cy="2112900"/>
          </a:xfrm>
          <a:prstGeom prst="rect">
            <a:avLst/>
          </a:prstGeom>
        </p:spPr>
        <p:txBody>
          <a:bodyPr anchorCtr="0" anchor="t" bIns="243750" lIns="243750" spcFirstLastPara="1" rIns="243750" wrap="square" tIns="243750">
            <a:noAutofit/>
          </a:bodyPr>
          <a:lstStyle>
            <a:lvl1pPr lvl="0" algn="ctr">
              <a:spcBef>
                <a:spcPts val="0"/>
              </a:spcBef>
              <a:spcAft>
                <a:spcPts val="0"/>
              </a:spcAft>
              <a:buNone/>
              <a:defRPr sz="9600">
                <a:solidFill>
                  <a:srgbClr val="FFFFFF"/>
                </a:solidFill>
                <a:latin typeface="Roboto"/>
                <a:ea typeface="Roboto"/>
                <a:cs typeface="Roboto"/>
                <a:sym typeface="Roboto"/>
              </a:defRPr>
            </a:lvl1pPr>
            <a:lvl2pPr lvl="1" algn="ctr">
              <a:spcBef>
                <a:spcPts val="0"/>
              </a:spcBef>
              <a:spcAft>
                <a:spcPts val="0"/>
              </a:spcAft>
              <a:buNone/>
              <a:defRPr sz="3700"/>
            </a:lvl2pPr>
            <a:lvl3pPr lvl="2" algn="ctr">
              <a:spcBef>
                <a:spcPts val="0"/>
              </a:spcBef>
              <a:spcAft>
                <a:spcPts val="0"/>
              </a:spcAft>
              <a:buNone/>
              <a:defRPr sz="3700"/>
            </a:lvl3pPr>
            <a:lvl4pPr lvl="3" algn="ctr">
              <a:spcBef>
                <a:spcPts val="0"/>
              </a:spcBef>
              <a:spcAft>
                <a:spcPts val="0"/>
              </a:spcAft>
              <a:buNone/>
              <a:defRPr sz="3700"/>
            </a:lvl4pPr>
            <a:lvl5pPr lvl="4" algn="ctr">
              <a:spcBef>
                <a:spcPts val="0"/>
              </a:spcBef>
              <a:spcAft>
                <a:spcPts val="0"/>
              </a:spcAft>
              <a:buNone/>
              <a:defRPr sz="3700"/>
            </a:lvl5pPr>
            <a:lvl6pPr lvl="5" algn="ctr">
              <a:spcBef>
                <a:spcPts val="0"/>
              </a:spcBef>
              <a:spcAft>
                <a:spcPts val="0"/>
              </a:spcAft>
              <a:buNone/>
              <a:defRPr sz="3700"/>
            </a:lvl6pPr>
            <a:lvl7pPr lvl="6" algn="ctr">
              <a:spcBef>
                <a:spcPts val="0"/>
              </a:spcBef>
              <a:spcAft>
                <a:spcPts val="0"/>
              </a:spcAft>
              <a:buNone/>
              <a:defRPr sz="3700"/>
            </a:lvl7pPr>
            <a:lvl8pPr lvl="7" algn="ctr">
              <a:spcBef>
                <a:spcPts val="0"/>
              </a:spcBef>
              <a:spcAft>
                <a:spcPts val="0"/>
              </a:spcAft>
              <a:buNone/>
              <a:defRPr sz="3700"/>
            </a:lvl8pPr>
            <a:lvl9pPr lvl="8" algn="ctr">
              <a:spcBef>
                <a:spcPts val="0"/>
              </a:spcBef>
              <a:spcAft>
                <a:spcPts val="0"/>
              </a:spcAft>
              <a:buNone/>
              <a:defRPr sz="3700"/>
            </a:lvl9pPr>
          </a:lstStyle>
          <a:p/>
        </p:txBody>
      </p:sp>
      <p:sp>
        <p:nvSpPr>
          <p:cNvPr id="305" name="Google Shape;305;p29"/>
          <p:cNvSpPr txBox="1"/>
          <p:nvPr>
            <p:ph idx="12" type="sldNum"/>
          </p:nvPr>
        </p:nvSpPr>
        <p:spPr>
          <a:xfrm>
            <a:off x="22812148" y="12666269"/>
            <a:ext cx="1462800" cy="1049700"/>
          </a:xfrm>
          <a:prstGeom prst="rect">
            <a:avLst/>
          </a:prstGeom>
          <a:noFill/>
          <a:ln>
            <a:noFill/>
          </a:ln>
        </p:spPr>
        <p:txBody>
          <a:bodyPr anchorCtr="0" anchor="t" bIns="243750" lIns="243750" spcFirstLastPara="1" rIns="243750" wrap="square" tIns="243750">
            <a:noAutofit/>
          </a:bodyPr>
          <a:lstStyle>
            <a:lvl1pPr lvl="0">
              <a:buNone/>
              <a:defRPr sz="3700">
                <a:solidFill>
                  <a:srgbClr val="FFFFFF"/>
                </a:solidFill>
              </a:defRPr>
            </a:lvl1pPr>
            <a:lvl2pPr lvl="1">
              <a:buNone/>
              <a:defRPr sz="3700">
                <a:solidFill>
                  <a:srgbClr val="FFFFFF"/>
                </a:solidFill>
              </a:defRPr>
            </a:lvl2pPr>
            <a:lvl3pPr lvl="2">
              <a:buNone/>
              <a:defRPr sz="3700">
                <a:solidFill>
                  <a:srgbClr val="FFFFFF"/>
                </a:solidFill>
              </a:defRPr>
            </a:lvl3pPr>
            <a:lvl4pPr lvl="3">
              <a:buNone/>
              <a:defRPr sz="3700">
                <a:solidFill>
                  <a:srgbClr val="FFFFFF"/>
                </a:solidFill>
              </a:defRPr>
            </a:lvl4pPr>
            <a:lvl5pPr lvl="4">
              <a:buNone/>
              <a:defRPr sz="3700">
                <a:solidFill>
                  <a:srgbClr val="FFFFFF"/>
                </a:solidFill>
              </a:defRPr>
            </a:lvl5pPr>
            <a:lvl6pPr lvl="5">
              <a:buNone/>
              <a:defRPr sz="3700">
                <a:solidFill>
                  <a:srgbClr val="FFFFFF"/>
                </a:solidFill>
              </a:defRPr>
            </a:lvl6pPr>
            <a:lvl7pPr lvl="6">
              <a:buNone/>
              <a:defRPr sz="3700">
                <a:solidFill>
                  <a:srgbClr val="FFFFFF"/>
                </a:solidFill>
              </a:defRPr>
            </a:lvl7pPr>
            <a:lvl8pPr lvl="7">
              <a:buNone/>
              <a:defRPr sz="3700">
                <a:solidFill>
                  <a:srgbClr val="FFFFFF"/>
                </a:solidFill>
              </a:defRPr>
            </a:lvl8pPr>
            <a:lvl9pPr lvl="8">
              <a:buNone/>
              <a:defRPr sz="3700">
                <a:solidFill>
                  <a:srgbClr val="FFFFFF"/>
                </a:solidFill>
              </a:defRPr>
            </a:lvl9pPr>
          </a:lstStyle>
          <a:p>
            <a:pPr indent="0" lvl="0" marL="0" rtl="0" algn="l">
              <a:spcBef>
                <a:spcPts val="0"/>
              </a:spcBef>
              <a:spcAft>
                <a:spcPts val="0"/>
              </a:spcAft>
              <a:buNone/>
            </a:pPr>
            <a:fld id="{00000000-1234-1234-1234-123412341234}" type="slidenum">
              <a:rPr lang="en-US"/>
              <a:t>‹#›</a:t>
            </a:fld>
            <a:endParaRPr/>
          </a:p>
        </p:txBody>
      </p:sp>
      <p:sp>
        <p:nvSpPr>
          <p:cNvPr id="306" name="Google Shape;306;p29"/>
          <p:cNvSpPr txBox="1"/>
          <p:nvPr>
            <p:ph idx="2" type="sldNum"/>
          </p:nvPr>
        </p:nvSpPr>
        <p:spPr>
          <a:xfrm>
            <a:off x="22948089" y="13219200"/>
            <a:ext cx="698100" cy="281700"/>
          </a:xfrm>
          <a:prstGeom prst="rect">
            <a:avLst/>
          </a:prstGeom>
          <a:noFill/>
          <a:ln>
            <a:noFill/>
          </a:ln>
        </p:spPr>
        <p:txBody>
          <a:bodyPr anchorCtr="0" anchor="t" bIns="243750" lIns="0" spcFirstLastPara="1" rIns="0" wrap="square" tIns="0">
            <a:noAutofit/>
          </a:bodyPr>
          <a:lstStyle>
            <a:lvl1pPr lvl="0">
              <a:buNone/>
              <a:defRPr sz="1600">
                <a:solidFill>
                  <a:srgbClr val="000000"/>
                </a:solidFill>
              </a:defRPr>
            </a:lvl1pPr>
            <a:lvl2pPr lvl="1">
              <a:buNone/>
              <a:defRPr sz="1600">
                <a:solidFill>
                  <a:srgbClr val="000000"/>
                </a:solidFill>
              </a:defRPr>
            </a:lvl2pPr>
            <a:lvl3pPr lvl="2">
              <a:buNone/>
              <a:defRPr sz="1600">
                <a:solidFill>
                  <a:srgbClr val="000000"/>
                </a:solidFill>
              </a:defRPr>
            </a:lvl3pPr>
            <a:lvl4pPr lvl="3">
              <a:buNone/>
              <a:defRPr sz="1600">
                <a:solidFill>
                  <a:srgbClr val="000000"/>
                </a:solidFill>
              </a:defRPr>
            </a:lvl4pPr>
            <a:lvl5pPr lvl="4">
              <a:buNone/>
              <a:defRPr sz="1600">
                <a:solidFill>
                  <a:srgbClr val="000000"/>
                </a:solidFill>
              </a:defRPr>
            </a:lvl5pPr>
            <a:lvl6pPr lvl="5">
              <a:buNone/>
              <a:defRPr sz="1600">
                <a:solidFill>
                  <a:srgbClr val="000000"/>
                </a:solidFill>
              </a:defRPr>
            </a:lvl6pPr>
            <a:lvl7pPr lvl="6">
              <a:buNone/>
              <a:defRPr sz="1600">
                <a:solidFill>
                  <a:srgbClr val="000000"/>
                </a:solidFill>
              </a:defRPr>
            </a:lvl7pPr>
            <a:lvl8pPr lvl="7">
              <a:buNone/>
              <a:defRPr sz="1600">
                <a:solidFill>
                  <a:srgbClr val="000000"/>
                </a:solidFill>
              </a:defRPr>
            </a:lvl8pPr>
            <a:lvl9pPr lvl="8">
              <a:buNone/>
              <a:defRPr sz="1600">
                <a:solidFill>
                  <a:srgbClr val="000000"/>
                </a:solidFill>
              </a:defRPr>
            </a:lvl9pPr>
          </a:lstStyle>
          <a:p>
            <a:pPr indent="0" lvl="0" marL="0" rtl="0" algn="l">
              <a:spcBef>
                <a:spcPts val="0"/>
              </a:spcBef>
              <a:spcAft>
                <a:spcPts val="0"/>
              </a:spcAft>
              <a:buNone/>
            </a:pPr>
            <a:fld id="{00000000-1234-1234-1234-123412341234}" type="slidenum">
              <a:rPr lang="en-US"/>
              <a:t>‹#›</a:t>
            </a:fld>
            <a:endParaRPr/>
          </a:p>
        </p:txBody>
      </p:sp>
      <p:sp>
        <p:nvSpPr>
          <p:cNvPr id="307" name="Google Shape;307;p29"/>
          <p:cNvSpPr txBox="1"/>
          <p:nvPr>
            <p:ph idx="1" type="subTitle"/>
          </p:nvPr>
        </p:nvSpPr>
        <p:spPr>
          <a:xfrm>
            <a:off x="-32791" y="13111067"/>
            <a:ext cx="21252900" cy="604800"/>
          </a:xfrm>
          <a:prstGeom prst="rect">
            <a:avLst/>
          </a:prstGeom>
        </p:spPr>
        <p:txBody>
          <a:bodyPr anchorCtr="0" anchor="t" bIns="0" lIns="731350" spcFirstLastPara="1" rIns="0" wrap="square" tIns="121850">
            <a:noAutofit/>
          </a:bodyPr>
          <a:lstStyle>
            <a:lvl1pPr lvl="0">
              <a:spcBef>
                <a:spcPts val="0"/>
              </a:spcBef>
              <a:spcAft>
                <a:spcPts val="0"/>
              </a:spcAft>
              <a:buNone/>
              <a:defRPr sz="1900"/>
            </a:lvl1pPr>
            <a:lvl2pPr lvl="1">
              <a:spcBef>
                <a:spcPts val="3200"/>
              </a:spcBef>
              <a:spcAft>
                <a:spcPts val="0"/>
              </a:spcAft>
              <a:buNone/>
              <a:defRPr sz="3700"/>
            </a:lvl2pPr>
            <a:lvl3pPr lvl="2">
              <a:spcBef>
                <a:spcPts val="3200"/>
              </a:spcBef>
              <a:spcAft>
                <a:spcPts val="0"/>
              </a:spcAft>
              <a:buNone/>
              <a:defRPr sz="3700"/>
            </a:lvl3pPr>
            <a:lvl4pPr lvl="3">
              <a:spcBef>
                <a:spcPts val="3200"/>
              </a:spcBef>
              <a:spcAft>
                <a:spcPts val="0"/>
              </a:spcAft>
              <a:buNone/>
              <a:defRPr sz="3700"/>
            </a:lvl4pPr>
            <a:lvl5pPr lvl="4">
              <a:spcBef>
                <a:spcPts val="3200"/>
              </a:spcBef>
              <a:spcAft>
                <a:spcPts val="0"/>
              </a:spcAft>
              <a:buNone/>
              <a:defRPr sz="3700"/>
            </a:lvl5pPr>
            <a:lvl6pPr lvl="5">
              <a:spcBef>
                <a:spcPts val="3200"/>
              </a:spcBef>
              <a:spcAft>
                <a:spcPts val="0"/>
              </a:spcAft>
              <a:buNone/>
              <a:defRPr sz="3700"/>
            </a:lvl6pPr>
            <a:lvl7pPr lvl="6">
              <a:spcBef>
                <a:spcPts val="3200"/>
              </a:spcBef>
              <a:spcAft>
                <a:spcPts val="0"/>
              </a:spcAft>
              <a:buNone/>
              <a:defRPr sz="3700"/>
            </a:lvl7pPr>
            <a:lvl8pPr lvl="7">
              <a:spcBef>
                <a:spcPts val="3200"/>
              </a:spcBef>
              <a:spcAft>
                <a:spcPts val="0"/>
              </a:spcAft>
              <a:buNone/>
              <a:defRPr sz="3700"/>
            </a:lvl8pPr>
            <a:lvl9pPr lvl="8">
              <a:spcBef>
                <a:spcPts val="3200"/>
              </a:spcBef>
              <a:spcAft>
                <a:spcPts val="3200"/>
              </a:spcAft>
              <a:buNone/>
              <a:defRPr sz="3700"/>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 Text Only">
  <p:cSld name="CUSTOM_2_7_2">
    <p:spTree>
      <p:nvGrpSpPr>
        <p:cNvPr id="308" name="Shape 308"/>
        <p:cNvGrpSpPr/>
        <p:nvPr/>
      </p:nvGrpSpPr>
      <p:grpSpPr>
        <a:xfrm>
          <a:off x="0" y="0"/>
          <a:ext cx="0" cy="0"/>
          <a:chOff x="0" y="0"/>
          <a:chExt cx="0" cy="0"/>
        </a:xfrm>
      </p:grpSpPr>
      <p:sp>
        <p:nvSpPr>
          <p:cNvPr id="309" name="Google Shape;309;p30"/>
          <p:cNvSpPr txBox="1"/>
          <p:nvPr>
            <p:ph type="title"/>
          </p:nvPr>
        </p:nvSpPr>
        <p:spPr>
          <a:xfrm>
            <a:off x="-32791" y="0"/>
            <a:ext cx="24443100" cy="1423200"/>
          </a:xfrm>
          <a:prstGeom prst="rect">
            <a:avLst/>
          </a:prstGeom>
        </p:spPr>
        <p:txBody>
          <a:bodyPr anchorCtr="0" anchor="t" bIns="243750" lIns="1219000" spcFirstLastPara="1" rIns="731350" wrap="square" tIns="487575">
            <a:noAutofit/>
          </a:bodyPr>
          <a:lstStyle>
            <a:lvl1pPr lvl="0">
              <a:spcBef>
                <a:spcPts val="0"/>
              </a:spcBef>
              <a:spcAft>
                <a:spcPts val="0"/>
              </a:spcAft>
              <a:buNone/>
              <a:defRPr sz="6400">
                <a:latin typeface="Roboto Medium"/>
                <a:ea typeface="Roboto Medium"/>
                <a:cs typeface="Roboto Medium"/>
                <a:sym typeface="Roboto Medium"/>
              </a:defRPr>
            </a:lvl1pPr>
            <a:lvl2pPr lvl="1">
              <a:spcBef>
                <a:spcPts val="0"/>
              </a:spcBef>
              <a:spcAft>
                <a:spcPts val="0"/>
              </a:spcAft>
              <a:buNone/>
              <a:defRPr sz="3700"/>
            </a:lvl2pPr>
            <a:lvl3pPr lvl="2">
              <a:spcBef>
                <a:spcPts val="0"/>
              </a:spcBef>
              <a:spcAft>
                <a:spcPts val="0"/>
              </a:spcAft>
              <a:buNone/>
              <a:defRPr sz="3700"/>
            </a:lvl3pPr>
            <a:lvl4pPr lvl="3">
              <a:spcBef>
                <a:spcPts val="0"/>
              </a:spcBef>
              <a:spcAft>
                <a:spcPts val="0"/>
              </a:spcAft>
              <a:buNone/>
              <a:defRPr sz="3700"/>
            </a:lvl4pPr>
            <a:lvl5pPr lvl="4">
              <a:spcBef>
                <a:spcPts val="0"/>
              </a:spcBef>
              <a:spcAft>
                <a:spcPts val="0"/>
              </a:spcAft>
              <a:buNone/>
              <a:defRPr sz="3700"/>
            </a:lvl5pPr>
            <a:lvl6pPr lvl="5">
              <a:spcBef>
                <a:spcPts val="0"/>
              </a:spcBef>
              <a:spcAft>
                <a:spcPts val="0"/>
              </a:spcAft>
              <a:buNone/>
              <a:defRPr sz="3700"/>
            </a:lvl6pPr>
            <a:lvl7pPr lvl="6">
              <a:spcBef>
                <a:spcPts val="0"/>
              </a:spcBef>
              <a:spcAft>
                <a:spcPts val="0"/>
              </a:spcAft>
              <a:buNone/>
              <a:defRPr sz="3700"/>
            </a:lvl7pPr>
            <a:lvl8pPr lvl="7">
              <a:spcBef>
                <a:spcPts val="0"/>
              </a:spcBef>
              <a:spcAft>
                <a:spcPts val="0"/>
              </a:spcAft>
              <a:buNone/>
              <a:defRPr sz="3700"/>
            </a:lvl8pPr>
            <a:lvl9pPr lvl="8">
              <a:spcBef>
                <a:spcPts val="0"/>
              </a:spcBef>
              <a:spcAft>
                <a:spcPts val="0"/>
              </a:spcAft>
              <a:buNone/>
              <a:defRPr sz="3700"/>
            </a:lvl9pPr>
          </a:lstStyle>
          <a:p/>
        </p:txBody>
      </p:sp>
      <p:sp>
        <p:nvSpPr>
          <p:cNvPr id="310" name="Google Shape;310;p30"/>
          <p:cNvSpPr txBox="1"/>
          <p:nvPr>
            <p:ph idx="1" type="subTitle"/>
          </p:nvPr>
        </p:nvSpPr>
        <p:spPr>
          <a:xfrm>
            <a:off x="0" y="1802600"/>
            <a:ext cx="24377700" cy="972900"/>
          </a:xfrm>
          <a:prstGeom prst="rect">
            <a:avLst/>
          </a:prstGeom>
        </p:spPr>
        <p:txBody>
          <a:bodyPr anchorCtr="0" anchor="t" bIns="0" lIns="1219000" spcFirstLastPara="1" rIns="1219000" wrap="square" tIns="243750">
            <a:noAutofit/>
          </a:bodyPr>
          <a:lstStyle>
            <a:lvl1pPr lvl="0">
              <a:spcBef>
                <a:spcPts val="0"/>
              </a:spcBef>
              <a:spcAft>
                <a:spcPts val="0"/>
              </a:spcAft>
              <a:buNone/>
              <a:defRPr sz="4800">
                <a:latin typeface="Roboto"/>
                <a:ea typeface="Roboto"/>
                <a:cs typeface="Roboto"/>
                <a:sym typeface="Roboto"/>
              </a:defRPr>
            </a:lvl1pPr>
            <a:lvl2pPr lvl="1">
              <a:spcBef>
                <a:spcPts val="3200"/>
              </a:spcBef>
              <a:spcAft>
                <a:spcPts val="0"/>
              </a:spcAft>
              <a:buNone/>
              <a:defRPr sz="3700"/>
            </a:lvl2pPr>
            <a:lvl3pPr lvl="2">
              <a:spcBef>
                <a:spcPts val="3200"/>
              </a:spcBef>
              <a:spcAft>
                <a:spcPts val="0"/>
              </a:spcAft>
              <a:buNone/>
              <a:defRPr sz="3700"/>
            </a:lvl3pPr>
            <a:lvl4pPr lvl="3">
              <a:spcBef>
                <a:spcPts val="3200"/>
              </a:spcBef>
              <a:spcAft>
                <a:spcPts val="0"/>
              </a:spcAft>
              <a:buNone/>
              <a:defRPr sz="3700"/>
            </a:lvl4pPr>
            <a:lvl5pPr lvl="4">
              <a:spcBef>
                <a:spcPts val="3200"/>
              </a:spcBef>
              <a:spcAft>
                <a:spcPts val="0"/>
              </a:spcAft>
              <a:buNone/>
              <a:defRPr sz="3700"/>
            </a:lvl5pPr>
            <a:lvl6pPr lvl="5">
              <a:spcBef>
                <a:spcPts val="3200"/>
              </a:spcBef>
              <a:spcAft>
                <a:spcPts val="0"/>
              </a:spcAft>
              <a:buNone/>
              <a:defRPr sz="3700"/>
            </a:lvl6pPr>
            <a:lvl7pPr lvl="6">
              <a:spcBef>
                <a:spcPts val="3200"/>
              </a:spcBef>
              <a:spcAft>
                <a:spcPts val="0"/>
              </a:spcAft>
              <a:buNone/>
              <a:defRPr sz="3700"/>
            </a:lvl7pPr>
            <a:lvl8pPr lvl="7">
              <a:spcBef>
                <a:spcPts val="3200"/>
              </a:spcBef>
              <a:spcAft>
                <a:spcPts val="0"/>
              </a:spcAft>
              <a:buNone/>
              <a:defRPr sz="3700"/>
            </a:lvl8pPr>
            <a:lvl9pPr lvl="8">
              <a:spcBef>
                <a:spcPts val="3200"/>
              </a:spcBef>
              <a:spcAft>
                <a:spcPts val="3200"/>
              </a:spcAft>
              <a:buNone/>
              <a:defRPr sz="3700"/>
            </a:lvl9pPr>
          </a:lstStyle>
          <a:p/>
        </p:txBody>
      </p:sp>
      <p:cxnSp>
        <p:nvCxnSpPr>
          <p:cNvPr id="311" name="Google Shape;311;p30"/>
          <p:cNvCxnSpPr/>
          <p:nvPr/>
        </p:nvCxnSpPr>
        <p:spPr>
          <a:xfrm>
            <a:off x="731476" y="1706880"/>
            <a:ext cx="22915500" cy="27300"/>
          </a:xfrm>
          <a:prstGeom prst="straightConnector1">
            <a:avLst/>
          </a:prstGeom>
          <a:noFill/>
          <a:ln cap="flat" cmpd="sng" w="9525">
            <a:solidFill>
              <a:schemeClr val="dk2"/>
            </a:solidFill>
            <a:prstDash val="solid"/>
            <a:round/>
            <a:headEnd len="med" w="med" type="none"/>
            <a:tailEnd len="med" w="med" type="none"/>
          </a:ln>
        </p:spPr>
      </p:cxnSp>
      <p:sp>
        <p:nvSpPr>
          <p:cNvPr id="312" name="Google Shape;312;p30"/>
          <p:cNvSpPr txBox="1"/>
          <p:nvPr>
            <p:ph idx="12" type="sldNum"/>
          </p:nvPr>
        </p:nvSpPr>
        <p:spPr>
          <a:xfrm>
            <a:off x="22948089" y="13219200"/>
            <a:ext cx="698100" cy="281700"/>
          </a:xfrm>
          <a:prstGeom prst="rect">
            <a:avLst/>
          </a:prstGeom>
          <a:noFill/>
          <a:ln>
            <a:noFill/>
          </a:ln>
        </p:spPr>
        <p:txBody>
          <a:bodyPr anchorCtr="0" anchor="t" bIns="243750" lIns="0" spcFirstLastPara="1" rIns="0" wrap="square" tIns="0">
            <a:noAutofit/>
          </a:bodyPr>
          <a:lstStyle>
            <a:lvl1pPr lvl="0">
              <a:buNone/>
              <a:defRPr sz="1600">
                <a:solidFill>
                  <a:srgbClr val="000000"/>
                </a:solidFill>
              </a:defRPr>
            </a:lvl1pPr>
            <a:lvl2pPr lvl="1">
              <a:buNone/>
              <a:defRPr sz="1600">
                <a:solidFill>
                  <a:srgbClr val="000000"/>
                </a:solidFill>
              </a:defRPr>
            </a:lvl2pPr>
            <a:lvl3pPr lvl="2">
              <a:buNone/>
              <a:defRPr sz="1600">
                <a:solidFill>
                  <a:srgbClr val="000000"/>
                </a:solidFill>
              </a:defRPr>
            </a:lvl3pPr>
            <a:lvl4pPr lvl="3">
              <a:buNone/>
              <a:defRPr sz="1600">
                <a:solidFill>
                  <a:srgbClr val="000000"/>
                </a:solidFill>
              </a:defRPr>
            </a:lvl4pPr>
            <a:lvl5pPr lvl="4">
              <a:buNone/>
              <a:defRPr sz="1600">
                <a:solidFill>
                  <a:srgbClr val="000000"/>
                </a:solidFill>
              </a:defRPr>
            </a:lvl5pPr>
            <a:lvl6pPr lvl="5">
              <a:buNone/>
              <a:defRPr sz="1600">
                <a:solidFill>
                  <a:srgbClr val="000000"/>
                </a:solidFill>
              </a:defRPr>
            </a:lvl6pPr>
            <a:lvl7pPr lvl="6">
              <a:buNone/>
              <a:defRPr sz="1600">
                <a:solidFill>
                  <a:srgbClr val="000000"/>
                </a:solidFill>
              </a:defRPr>
            </a:lvl7pPr>
            <a:lvl8pPr lvl="7">
              <a:buNone/>
              <a:defRPr sz="1600">
                <a:solidFill>
                  <a:srgbClr val="000000"/>
                </a:solidFill>
              </a:defRPr>
            </a:lvl8pPr>
            <a:lvl9pPr lvl="8">
              <a:buNone/>
              <a:defRPr sz="1600">
                <a:solidFill>
                  <a:srgbClr val="000000"/>
                </a:solidFill>
              </a:defRPr>
            </a:lvl9pPr>
          </a:lstStyle>
          <a:p>
            <a:pPr indent="0" lvl="0" marL="0" rtl="0" algn="l">
              <a:spcBef>
                <a:spcPts val="0"/>
              </a:spcBef>
              <a:spcAft>
                <a:spcPts val="0"/>
              </a:spcAft>
              <a:buNone/>
            </a:pPr>
            <a:fld id="{00000000-1234-1234-1234-123412341234}" type="slidenum">
              <a:rPr lang="en-US"/>
              <a:t>‹#›</a:t>
            </a:fld>
            <a:endParaRPr/>
          </a:p>
        </p:txBody>
      </p:sp>
      <p:cxnSp>
        <p:nvCxnSpPr>
          <p:cNvPr id="313" name="Google Shape;313;p30"/>
          <p:cNvCxnSpPr/>
          <p:nvPr/>
        </p:nvCxnSpPr>
        <p:spPr>
          <a:xfrm>
            <a:off x="731329" y="13083880"/>
            <a:ext cx="22915500" cy="27300"/>
          </a:xfrm>
          <a:prstGeom prst="straightConnector1">
            <a:avLst/>
          </a:prstGeom>
          <a:noFill/>
          <a:ln cap="flat" cmpd="sng" w="9525">
            <a:solidFill>
              <a:srgbClr val="A9B7C0"/>
            </a:solidFill>
            <a:prstDash val="solid"/>
            <a:round/>
            <a:headEnd len="med" w="med" type="none"/>
            <a:tailEnd len="med" w="med" type="none"/>
          </a:ln>
        </p:spPr>
      </p:cxnSp>
      <p:sp>
        <p:nvSpPr>
          <p:cNvPr id="314" name="Google Shape;314;p30"/>
          <p:cNvSpPr txBox="1"/>
          <p:nvPr>
            <p:ph idx="2" type="subTitle"/>
          </p:nvPr>
        </p:nvSpPr>
        <p:spPr>
          <a:xfrm>
            <a:off x="-32791" y="13111067"/>
            <a:ext cx="21252900" cy="604800"/>
          </a:xfrm>
          <a:prstGeom prst="rect">
            <a:avLst/>
          </a:prstGeom>
        </p:spPr>
        <p:txBody>
          <a:bodyPr anchorCtr="0" anchor="t" bIns="0" lIns="731350" spcFirstLastPara="1" rIns="0" wrap="square" tIns="121850">
            <a:noAutofit/>
          </a:bodyPr>
          <a:lstStyle>
            <a:lvl1pPr lvl="0">
              <a:spcBef>
                <a:spcPts val="0"/>
              </a:spcBef>
              <a:spcAft>
                <a:spcPts val="0"/>
              </a:spcAft>
              <a:buNone/>
              <a:defRPr sz="1900"/>
            </a:lvl1pPr>
            <a:lvl2pPr lvl="1">
              <a:spcBef>
                <a:spcPts val="3200"/>
              </a:spcBef>
              <a:spcAft>
                <a:spcPts val="0"/>
              </a:spcAft>
              <a:buNone/>
              <a:defRPr sz="3700"/>
            </a:lvl2pPr>
            <a:lvl3pPr lvl="2">
              <a:spcBef>
                <a:spcPts val="3200"/>
              </a:spcBef>
              <a:spcAft>
                <a:spcPts val="0"/>
              </a:spcAft>
              <a:buNone/>
              <a:defRPr sz="3700"/>
            </a:lvl3pPr>
            <a:lvl4pPr lvl="3">
              <a:spcBef>
                <a:spcPts val="3200"/>
              </a:spcBef>
              <a:spcAft>
                <a:spcPts val="0"/>
              </a:spcAft>
              <a:buNone/>
              <a:defRPr sz="3700"/>
            </a:lvl4pPr>
            <a:lvl5pPr lvl="4">
              <a:spcBef>
                <a:spcPts val="3200"/>
              </a:spcBef>
              <a:spcAft>
                <a:spcPts val="0"/>
              </a:spcAft>
              <a:buNone/>
              <a:defRPr sz="3700"/>
            </a:lvl5pPr>
            <a:lvl6pPr lvl="5">
              <a:spcBef>
                <a:spcPts val="3200"/>
              </a:spcBef>
              <a:spcAft>
                <a:spcPts val="0"/>
              </a:spcAft>
              <a:buNone/>
              <a:defRPr sz="3700"/>
            </a:lvl6pPr>
            <a:lvl7pPr lvl="6">
              <a:spcBef>
                <a:spcPts val="3200"/>
              </a:spcBef>
              <a:spcAft>
                <a:spcPts val="0"/>
              </a:spcAft>
              <a:buNone/>
              <a:defRPr sz="3700"/>
            </a:lvl7pPr>
            <a:lvl8pPr lvl="7">
              <a:spcBef>
                <a:spcPts val="3200"/>
              </a:spcBef>
              <a:spcAft>
                <a:spcPts val="0"/>
              </a:spcAft>
              <a:buNone/>
              <a:defRPr sz="3700"/>
            </a:lvl8pPr>
            <a:lvl9pPr lvl="8">
              <a:spcBef>
                <a:spcPts val="3200"/>
              </a:spcBef>
              <a:spcAft>
                <a:spcPts val="3200"/>
              </a:spcAft>
              <a:buNone/>
              <a:defRPr sz="3700"/>
            </a:lvl9pPr>
          </a:lstStyle>
          <a:p/>
        </p:txBody>
      </p:sp>
      <p:sp>
        <p:nvSpPr>
          <p:cNvPr id="315" name="Google Shape;315;p30"/>
          <p:cNvSpPr txBox="1"/>
          <p:nvPr>
            <p:ph idx="3" type="body"/>
          </p:nvPr>
        </p:nvSpPr>
        <p:spPr>
          <a:xfrm>
            <a:off x="467" y="3424667"/>
            <a:ext cx="24377700" cy="9659100"/>
          </a:xfrm>
          <a:prstGeom prst="rect">
            <a:avLst/>
          </a:prstGeom>
        </p:spPr>
        <p:txBody>
          <a:bodyPr anchorCtr="0" anchor="t" bIns="2437975" lIns="1219000" spcFirstLastPara="1" rIns="1219000" wrap="square" tIns="0">
            <a:noAutofit/>
          </a:bodyPr>
          <a:lstStyle>
            <a:lvl1pPr indent="-463550" lvl="0" marL="457200">
              <a:spcBef>
                <a:spcPts val="0"/>
              </a:spcBef>
              <a:spcAft>
                <a:spcPts val="0"/>
              </a:spcAft>
              <a:buSzPts val="3700"/>
              <a:buFont typeface="Roboto"/>
              <a:buChar char="●"/>
              <a:defRPr sz="3700">
                <a:latin typeface="Roboto"/>
                <a:ea typeface="Roboto"/>
                <a:cs typeface="Roboto"/>
                <a:sym typeface="Roboto"/>
              </a:defRPr>
            </a:lvl1pPr>
            <a:lvl2pPr indent="-463550" lvl="1" marL="914400">
              <a:spcBef>
                <a:spcPts val="2100"/>
              </a:spcBef>
              <a:spcAft>
                <a:spcPts val="0"/>
              </a:spcAft>
              <a:buSzPts val="3700"/>
              <a:buFont typeface="Roboto"/>
              <a:buChar char="○"/>
              <a:defRPr sz="3700">
                <a:latin typeface="Roboto"/>
                <a:ea typeface="Roboto"/>
                <a:cs typeface="Roboto"/>
                <a:sym typeface="Roboto"/>
              </a:defRPr>
            </a:lvl2pPr>
            <a:lvl3pPr indent="-463550" lvl="2" marL="1371600">
              <a:spcBef>
                <a:spcPts val="2100"/>
              </a:spcBef>
              <a:spcAft>
                <a:spcPts val="0"/>
              </a:spcAft>
              <a:buSzPts val="3700"/>
              <a:buFont typeface="Roboto"/>
              <a:buChar char="■"/>
              <a:defRPr sz="3700">
                <a:latin typeface="Roboto"/>
                <a:ea typeface="Roboto"/>
                <a:cs typeface="Roboto"/>
                <a:sym typeface="Roboto"/>
              </a:defRPr>
            </a:lvl3pPr>
            <a:lvl4pPr indent="-463550" lvl="3" marL="1828800">
              <a:spcBef>
                <a:spcPts val="2100"/>
              </a:spcBef>
              <a:spcAft>
                <a:spcPts val="0"/>
              </a:spcAft>
              <a:buSzPts val="3700"/>
              <a:buFont typeface="Roboto"/>
              <a:buChar char="●"/>
              <a:defRPr sz="3700">
                <a:latin typeface="Roboto"/>
                <a:ea typeface="Roboto"/>
                <a:cs typeface="Roboto"/>
                <a:sym typeface="Roboto"/>
              </a:defRPr>
            </a:lvl4pPr>
            <a:lvl5pPr indent="-463550" lvl="4" marL="2286000">
              <a:spcBef>
                <a:spcPts val="2100"/>
              </a:spcBef>
              <a:spcAft>
                <a:spcPts val="0"/>
              </a:spcAft>
              <a:buSzPts val="3700"/>
              <a:buFont typeface="Roboto"/>
              <a:buChar char="○"/>
              <a:defRPr sz="3700">
                <a:latin typeface="Roboto"/>
                <a:ea typeface="Roboto"/>
                <a:cs typeface="Roboto"/>
                <a:sym typeface="Roboto"/>
              </a:defRPr>
            </a:lvl5pPr>
            <a:lvl6pPr indent="-463550" lvl="5" marL="2743200">
              <a:spcBef>
                <a:spcPts val="2100"/>
              </a:spcBef>
              <a:spcAft>
                <a:spcPts val="0"/>
              </a:spcAft>
              <a:buSzPts val="3700"/>
              <a:buFont typeface="Roboto"/>
              <a:buChar char="■"/>
              <a:defRPr sz="3700">
                <a:latin typeface="Roboto"/>
                <a:ea typeface="Roboto"/>
                <a:cs typeface="Roboto"/>
                <a:sym typeface="Roboto"/>
              </a:defRPr>
            </a:lvl6pPr>
            <a:lvl7pPr indent="-463550" lvl="6" marL="3200400">
              <a:spcBef>
                <a:spcPts val="2100"/>
              </a:spcBef>
              <a:spcAft>
                <a:spcPts val="0"/>
              </a:spcAft>
              <a:buSzPts val="3700"/>
              <a:buFont typeface="Roboto"/>
              <a:buChar char="●"/>
              <a:defRPr sz="3700">
                <a:latin typeface="Roboto"/>
                <a:ea typeface="Roboto"/>
                <a:cs typeface="Roboto"/>
                <a:sym typeface="Roboto"/>
              </a:defRPr>
            </a:lvl7pPr>
            <a:lvl8pPr indent="-463550" lvl="7" marL="3657600">
              <a:spcBef>
                <a:spcPts val="2100"/>
              </a:spcBef>
              <a:spcAft>
                <a:spcPts val="0"/>
              </a:spcAft>
              <a:buSzPts val="3700"/>
              <a:buFont typeface="Roboto"/>
              <a:buChar char="○"/>
              <a:defRPr sz="3700">
                <a:latin typeface="Roboto"/>
                <a:ea typeface="Roboto"/>
                <a:cs typeface="Roboto"/>
                <a:sym typeface="Roboto"/>
              </a:defRPr>
            </a:lvl8pPr>
            <a:lvl9pPr indent="-463550" lvl="8" marL="4114800">
              <a:spcBef>
                <a:spcPts val="2100"/>
              </a:spcBef>
              <a:spcAft>
                <a:spcPts val="2100"/>
              </a:spcAft>
              <a:buSzPts val="3700"/>
              <a:buFont typeface="Roboto"/>
              <a:buChar char="■"/>
              <a:defRPr sz="3700">
                <a:latin typeface="Roboto"/>
                <a:ea typeface="Roboto"/>
                <a:cs typeface="Roboto"/>
                <a:sym typeface="Roboto"/>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1" name="Shape 31"/>
        <p:cNvGrpSpPr/>
        <p:nvPr/>
      </p:nvGrpSpPr>
      <p:grpSpPr>
        <a:xfrm>
          <a:off x="0" y="0"/>
          <a:ext cx="0" cy="0"/>
          <a:chOff x="0" y="0"/>
          <a:chExt cx="0" cy="0"/>
        </a:xfrm>
      </p:grpSpPr>
      <p:pic>
        <p:nvPicPr>
          <p:cNvPr id="32" name="Google Shape;32;p4"/>
          <p:cNvPicPr preferRelativeResize="0"/>
          <p:nvPr/>
        </p:nvPicPr>
        <p:blipFill rotWithShape="1">
          <a:blip r:embed="rId2">
            <a:alphaModFix/>
          </a:blip>
          <a:srcRect b="17753" l="0" r="0" t="1620"/>
          <a:stretch/>
        </p:blipFill>
        <p:spPr>
          <a:xfrm>
            <a:off x="-484407" y="-685800"/>
            <a:ext cx="25725435" cy="15112994"/>
          </a:xfrm>
          <a:prstGeom prst="rect">
            <a:avLst/>
          </a:prstGeom>
          <a:noFill/>
          <a:ln>
            <a:noFill/>
          </a:ln>
        </p:spPr>
      </p:pic>
      <p:sp>
        <p:nvSpPr>
          <p:cNvPr id="33" name="Google Shape;33;p4"/>
          <p:cNvSpPr/>
          <p:nvPr/>
        </p:nvSpPr>
        <p:spPr>
          <a:xfrm rot="-5400000">
            <a:off x="5361150" y="-5690383"/>
            <a:ext cx="14177700" cy="249000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34" name="Google Shape;34;p4"/>
          <p:cNvSpPr/>
          <p:nvPr/>
        </p:nvSpPr>
        <p:spPr>
          <a:xfrm rot="10800000">
            <a:off x="-990264" y="-227900"/>
            <a:ext cx="2386500" cy="141471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35" name="Google Shape;35;p4"/>
          <p:cNvSpPr/>
          <p:nvPr/>
        </p:nvSpPr>
        <p:spPr>
          <a:xfrm>
            <a:off x="23299931" y="-313933"/>
            <a:ext cx="2082600" cy="141471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36" name="Google Shape;36;p4"/>
          <p:cNvSpPr txBox="1"/>
          <p:nvPr>
            <p:ph idx="1" type="body"/>
          </p:nvPr>
        </p:nvSpPr>
        <p:spPr>
          <a:xfrm>
            <a:off x="1919500" y="3115900"/>
            <a:ext cx="20538600" cy="1527300"/>
          </a:xfrm>
          <a:prstGeom prst="rect">
            <a:avLst/>
          </a:prstGeom>
        </p:spPr>
        <p:txBody>
          <a:bodyPr anchorCtr="0" anchor="t" bIns="243750" lIns="243750" spcFirstLastPara="1" rIns="243750" wrap="square" tIns="243750">
            <a:noAutofit/>
          </a:bodyPr>
          <a:lstStyle>
            <a:lvl1pPr indent="-463550" lvl="0" marL="457200">
              <a:spcBef>
                <a:spcPts val="0"/>
              </a:spcBef>
              <a:spcAft>
                <a:spcPts val="0"/>
              </a:spcAft>
              <a:buSzPts val="3700"/>
              <a:buAutoNum type="arabicPeriod"/>
              <a:defRPr sz="3200"/>
            </a:lvl1pPr>
            <a:lvl2pPr indent="-463550" lvl="1" marL="914400">
              <a:spcBef>
                <a:spcPts val="0"/>
              </a:spcBef>
              <a:spcAft>
                <a:spcPts val="0"/>
              </a:spcAft>
              <a:buSzPts val="3700"/>
              <a:buAutoNum type="alphaLcPeriod"/>
              <a:defRPr/>
            </a:lvl2pPr>
            <a:lvl3pPr indent="-463550" lvl="2" marL="1371600">
              <a:spcBef>
                <a:spcPts val="0"/>
              </a:spcBef>
              <a:spcAft>
                <a:spcPts val="0"/>
              </a:spcAft>
              <a:buSzPts val="3700"/>
              <a:buAutoNum type="romanLcPeriod"/>
              <a:defRPr/>
            </a:lvl3pPr>
            <a:lvl4pPr indent="-463550" lvl="3" marL="1828800">
              <a:spcBef>
                <a:spcPts val="0"/>
              </a:spcBef>
              <a:spcAft>
                <a:spcPts val="0"/>
              </a:spcAft>
              <a:buSzPts val="3700"/>
              <a:buAutoNum type="arabicPeriod"/>
              <a:defRPr/>
            </a:lvl4pPr>
            <a:lvl5pPr indent="-463550" lvl="4" marL="2286000">
              <a:spcBef>
                <a:spcPts val="0"/>
              </a:spcBef>
              <a:spcAft>
                <a:spcPts val="0"/>
              </a:spcAft>
              <a:buSzPts val="3700"/>
              <a:buAutoNum type="alphaLcPeriod"/>
              <a:defRPr/>
            </a:lvl5pPr>
            <a:lvl6pPr indent="-463550" lvl="5" marL="2743200">
              <a:spcBef>
                <a:spcPts val="0"/>
              </a:spcBef>
              <a:spcAft>
                <a:spcPts val="0"/>
              </a:spcAft>
              <a:buSzPts val="3700"/>
              <a:buAutoNum type="romanLcPeriod"/>
              <a:defRPr/>
            </a:lvl6pPr>
            <a:lvl7pPr indent="-463550" lvl="6" marL="3200400">
              <a:spcBef>
                <a:spcPts val="0"/>
              </a:spcBef>
              <a:spcAft>
                <a:spcPts val="0"/>
              </a:spcAft>
              <a:buSzPts val="3700"/>
              <a:buAutoNum type="arabicPeriod"/>
              <a:defRPr/>
            </a:lvl7pPr>
            <a:lvl8pPr indent="-463550" lvl="7" marL="3657600">
              <a:spcBef>
                <a:spcPts val="0"/>
              </a:spcBef>
              <a:spcAft>
                <a:spcPts val="0"/>
              </a:spcAft>
              <a:buSzPts val="3700"/>
              <a:buAutoNum type="alphaLcPeriod"/>
              <a:defRPr/>
            </a:lvl8pPr>
            <a:lvl9pPr indent="-463550" lvl="8" marL="4114800">
              <a:spcBef>
                <a:spcPts val="0"/>
              </a:spcBef>
              <a:spcAft>
                <a:spcPts val="0"/>
              </a:spcAft>
              <a:buSzPts val="3700"/>
              <a:buAutoNum type="romanLcPeriod"/>
              <a:defRPr/>
            </a:lvl9pPr>
          </a:lstStyle>
          <a:p/>
        </p:txBody>
      </p:sp>
      <p:pic>
        <p:nvPicPr>
          <p:cNvPr id="37" name="Google Shape;37;p4"/>
          <p:cNvPicPr preferRelativeResize="0"/>
          <p:nvPr/>
        </p:nvPicPr>
        <p:blipFill>
          <a:blip r:embed="rId3">
            <a:alphaModFix amt="75000"/>
          </a:blip>
          <a:stretch>
            <a:fillRect/>
          </a:stretch>
        </p:blipFill>
        <p:spPr>
          <a:xfrm>
            <a:off x="-2200227" y="-990600"/>
            <a:ext cx="12949356" cy="8017447"/>
          </a:xfrm>
          <a:prstGeom prst="rect">
            <a:avLst/>
          </a:prstGeom>
          <a:noFill/>
          <a:ln>
            <a:noFill/>
          </a:ln>
        </p:spPr>
      </p:pic>
      <p:pic>
        <p:nvPicPr>
          <p:cNvPr id="38" name="Google Shape;38;p4"/>
          <p:cNvPicPr preferRelativeResize="0"/>
          <p:nvPr/>
        </p:nvPicPr>
        <p:blipFill>
          <a:blip r:embed="rId3">
            <a:alphaModFix amt="75000"/>
          </a:blip>
          <a:stretch>
            <a:fillRect/>
          </a:stretch>
        </p:blipFill>
        <p:spPr>
          <a:xfrm rot="10800000">
            <a:off x="13458501" y="6397588"/>
            <a:ext cx="13584655" cy="8410812"/>
          </a:xfrm>
          <a:prstGeom prst="rect">
            <a:avLst/>
          </a:prstGeom>
          <a:noFill/>
          <a:ln>
            <a:noFill/>
          </a:ln>
        </p:spPr>
      </p:pic>
      <p:sp>
        <p:nvSpPr>
          <p:cNvPr id="39" name="Google Shape;39;p4"/>
          <p:cNvSpPr txBox="1"/>
          <p:nvPr>
            <p:ph type="title"/>
          </p:nvPr>
        </p:nvSpPr>
        <p:spPr>
          <a:xfrm>
            <a:off x="1914567" y="1440000"/>
            <a:ext cx="20543400" cy="1527300"/>
          </a:xfrm>
          <a:prstGeom prst="rect">
            <a:avLst/>
          </a:prstGeom>
        </p:spPr>
        <p:txBody>
          <a:bodyPr anchorCtr="0" anchor="ctr" bIns="243750" lIns="243750" spcFirstLastPara="1" rIns="243750" wrap="square" tIns="243750">
            <a:noAutofit/>
          </a:bodyPr>
          <a:lstStyle>
            <a:lvl1pPr lvl="0" rtl="0" algn="ctr">
              <a:spcBef>
                <a:spcPts val="0"/>
              </a:spcBef>
              <a:spcAft>
                <a:spcPts val="0"/>
              </a:spcAft>
              <a:buSzPts val="7500"/>
              <a:buNone/>
              <a:defRPr/>
            </a:lvl1pPr>
            <a:lvl2pPr lvl="1" rtl="0">
              <a:spcBef>
                <a:spcPts val="0"/>
              </a:spcBef>
              <a:spcAft>
                <a:spcPts val="0"/>
              </a:spcAft>
              <a:buSzPts val="7500"/>
              <a:buNone/>
              <a:defRPr/>
            </a:lvl2pPr>
            <a:lvl3pPr lvl="2" rtl="0">
              <a:spcBef>
                <a:spcPts val="0"/>
              </a:spcBef>
              <a:spcAft>
                <a:spcPts val="0"/>
              </a:spcAft>
              <a:buSzPts val="7500"/>
              <a:buNone/>
              <a:defRPr/>
            </a:lvl3pPr>
            <a:lvl4pPr lvl="3" rtl="0">
              <a:spcBef>
                <a:spcPts val="0"/>
              </a:spcBef>
              <a:spcAft>
                <a:spcPts val="0"/>
              </a:spcAft>
              <a:buSzPts val="7500"/>
              <a:buNone/>
              <a:defRPr/>
            </a:lvl4pPr>
            <a:lvl5pPr lvl="4" rtl="0">
              <a:spcBef>
                <a:spcPts val="0"/>
              </a:spcBef>
              <a:spcAft>
                <a:spcPts val="0"/>
              </a:spcAft>
              <a:buSzPts val="7500"/>
              <a:buNone/>
              <a:defRPr/>
            </a:lvl5pPr>
            <a:lvl6pPr lvl="5" rtl="0">
              <a:spcBef>
                <a:spcPts val="0"/>
              </a:spcBef>
              <a:spcAft>
                <a:spcPts val="0"/>
              </a:spcAft>
              <a:buSzPts val="7500"/>
              <a:buNone/>
              <a:defRPr/>
            </a:lvl6pPr>
            <a:lvl7pPr lvl="6" rtl="0">
              <a:spcBef>
                <a:spcPts val="0"/>
              </a:spcBef>
              <a:spcAft>
                <a:spcPts val="0"/>
              </a:spcAft>
              <a:buSzPts val="7500"/>
              <a:buNone/>
              <a:defRPr/>
            </a:lvl7pPr>
            <a:lvl8pPr lvl="7" rtl="0">
              <a:spcBef>
                <a:spcPts val="0"/>
              </a:spcBef>
              <a:spcAft>
                <a:spcPts val="0"/>
              </a:spcAft>
              <a:buSzPts val="7500"/>
              <a:buNone/>
              <a:defRPr/>
            </a:lvl8pPr>
            <a:lvl9pPr lvl="8" rtl="0">
              <a:spcBef>
                <a:spcPts val="0"/>
              </a:spcBef>
              <a:spcAft>
                <a:spcPts val="0"/>
              </a:spcAft>
              <a:buSzPts val="7500"/>
              <a:buNone/>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1">
  <p:cSld name="CAPTION_ONLY_1">
    <p:spTree>
      <p:nvGrpSpPr>
        <p:cNvPr id="316" name="Shape 316"/>
        <p:cNvGrpSpPr/>
        <p:nvPr/>
      </p:nvGrpSpPr>
      <p:grpSpPr>
        <a:xfrm>
          <a:off x="0" y="0"/>
          <a:ext cx="0" cy="0"/>
          <a:chOff x="0" y="0"/>
          <a:chExt cx="0" cy="0"/>
        </a:xfrm>
      </p:grpSpPr>
      <p:sp>
        <p:nvSpPr>
          <p:cNvPr id="317" name="Google Shape;317;p31"/>
          <p:cNvSpPr txBox="1"/>
          <p:nvPr>
            <p:ph idx="1" type="body"/>
          </p:nvPr>
        </p:nvSpPr>
        <p:spPr>
          <a:xfrm>
            <a:off x="830984" y="11281533"/>
            <a:ext cx="15992700" cy="1613700"/>
          </a:xfrm>
          <a:prstGeom prst="rect">
            <a:avLst/>
          </a:prstGeom>
        </p:spPr>
        <p:txBody>
          <a:bodyPr anchorCtr="0" anchor="ctr" bIns="243750" lIns="243750" spcFirstLastPara="1" rIns="243750" wrap="square" tIns="243750">
            <a:noAutofit/>
          </a:bodyPr>
          <a:lstStyle>
            <a:lvl1pPr indent="-228600" lvl="0" marL="457200">
              <a:lnSpc>
                <a:spcPct val="100000"/>
              </a:lnSpc>
              <a:spcBef>
                <a:spcPts val="0"/>
              </a:spcBef>
              <a:spcAft>
                <a:spcPts val="0"/>
              </a:spcAft>
              <a:buSzPts val="3700"/>
              <a:buNone/>
              <a:defRPr/>
            </a:lvl1pPr>
          </a:lstStyle>
          <a:p/>
        </p:txBody>
      </p:sp>
      <p:sp>
        <p:nvSpPr>
          <p:cNvPr id="318" name="Google Shape;318;p31"/>
          <p:cNvSpPr txBox="1"/>
          <p:nvPr>
            <p:ph idx="12" type="sldNum"/>
          </p:nvPr>
        </p:nvSpPr>
        <p:spPr>
          <a:xfrm>
            <a:off x="22587337" y="12435245"/>
            <a:ext cx="1462800" cy="10497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0" name="Shape 40"/>
        <p:cNvGrpSpPr/>
        <p:nvPr/>
      </p:nvGrpSpPr>
      <p:grpSpPr>
        <a:xfrm>
          <a:off x="0" y="0"/>
          <a:ext cx="0" cy="0"/>
          <a:chOff x="0" y="0"/>
          <a:chExt cx="0" cy="0"/>
        </a:xfrm>
      </p:grpSpPr>
      <p:pic>
        <p:nvPicPr>
          <p:cNvPr id="41" name="Google Shape;41;p5"/>
          <p:cNvPicPr preferRelativeResize="0"/>
          <p:nvPr/>
        </p:nvPicPr>
        <p:blipFill rotWithShape="1">
          <a:blip r:embed="rId2">
            <a:alphaModFix amt="75000"/>
          </a:blip>
          <a:srcRect b="0" l="17266" r="0" t="16652"/>
          <a:stretch/>
        </p:blipFill>
        <p:spPr>
          <a:xfrm rot="10800000">
            <a:off x="12498209" y="6078167"/>
            <a:ext cx="12488878" cy="7790237"/>
          </a:xfrm>
          <a:prstGeom prst="rect">
            <a:avLst/>
          </a:prstGeom>
          <a:noFill/>
          <a:ln>
            <a:noFill/>
          </a:ln>
        </p:spPr>
      </p:pic>
      <p:pic>
        <p:nvPicPr>
          <p:cNvPr id="42" name="Google Shape;42;p5"/>
          <p:cNvPicPr preferRelativeResize="0"/>
          <p:nvPr/>
        </p:nvPicPr>
        <p:blipFill rotWithShape="1">
          <a:blip r:embed="rId2">
            <a:alphaModFix amt="75000"/>
          </a:blip>
          <a:srcRect b="0" l="16618" r="0" t="14668"/>
          <a:stretch/>
        </p:blipFill>
        <p:spPr>
          <a:xfrm rot="4">
            <a:off x="-152360" y="-507992"/>
            <a:ext cx="12823665" cy="8127991"/>
          </a:xfrm>
          <a:prstGeom prst="rect">
            <a:avLst/>
          </a:prstGeom>
          <a:noFill/>
          <a:ln>
            <a:noFill/>
          </a:ln>
        </p:spPr>
      </p:pic>
      <p:pic>
        <p:nvPicPr>
          <p:cNvPr id="43" name="Google Shape;43;p5"/>
          <p:cNvPicPr preferRelativeResize="0"/>
          <p:nvPr/>
        </p:nvPicPr>
        <p:blipFill rotWithShape="1">
          <a:blip r:embed="rId3">
            <a:alphaModFix/>
          </a:blip>
          <a:srcRect b="17753" l="0" r="0" t="1620"/>
          <a:stretch/>
        </p:blipFill>
        <p:spPr>
          <a:xfrm>
            <a:off x="-484407" y="-685800"/>
            <a:ext cx="25725435" cy="15112994"/>
          </a:xfrm>
          <a:prstGeom prst="rect">
            <a:avLst/>
          </a:prstGeom>
          <a:noFill/>
          <a:ln>
            <a:noFill/>
          </a:ln>
        </p:spPr>
      </p:pic>
      <p:sp>
        <p:nvSpPr>
          <p:cNvPr id="44" name="Google Shape;44;p5"/>
          <p:cNvSpPr/>
          <p:nvPr/>
        </p:nvSpPr>
        <p:spPr>
          <a:xfrm rot="-5400000">
            <a:off x="5361150" y="-5690383"/>
            <a:ext cx="14177700" cy="249000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45" name="Google Shape;45;p5"/>
          <p:cNvSpPr/>
          <p:nvPr/>
        </p:nvSpPr>
        <p:spPr>
          <a:xfrm rot="10800000">
            <a:off x="-990264" y="-227900"/>
            <a:ext cx="2386500" cy="141471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46" name="Google Shape;46;p5"/>
          <p:cNvSpPr/>
          <p:nvPr/>
        </p:nvSpPr>
        <p:spPr>
          <a:xfrm>
            <a:off x="23299931" y="-313933"/>
            <a:ext cx="2082600" cy="141471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47" name="Google Shape;47;p5"/>
          <p:cNvSpPr txBox="1"/>
          <p:nvPr>
            <p:ph type="title"/>
          </p:nvPr>
        </p:nvSpPr>
        <p:spPr>
          <a:xfrm>
            <a:off x="1919500" y="1440000"/>
            <a:ext cx="20539500" cy="1527300"/>
          </a:xfrm>
          <a:prstGeom prst="rect">
            <a:avLst/>
          </a:prstGeom>
        </p:spPr>
        <p:txBody>
          <a:bodyPr anchorCtr="0" anchor="ctr" bIns="243750" lIns="243750" spcFirstLastPara="1" rIns="243750" wrap="square" tIns="243750">
            <a:noAutofit/>
          </a:bodyPr>
          <a:lstStyle>
            <a:lvl1pPr lvl="0" algn="ctr">
              <a:spcBef>
                <a:spcPts val="0"/>
              </a:spcBef>
              <a:spcAft>
                <a:spcPts val="0"/>
              </a:spcAft>
              <a:buSzPts val="7500"/>
              <a:buNone/>
              <a:defRPr/>
            </a:lvl1pPr>
            <a:lvl2pPr lvl="1">
              <a:spcBef>
                <a:spcPts val="0"/>
              </a:spcBef>
              <a:spcAft>
                <a:spcPts val="0"/>
              </a:spcAft>
              <a:buSzPts val="7500"/>
              <a:buNone/>
              <a:defRPr/>
            </a:lvl2pPr>
            <a:lvl3pPr lvl="2">
              <a:spcBef>
                <a:spcPts val="0"/>
              </a:spcBef>
              <a:spcAft>
                <a:spcPts val="0"/>
              </a:spcAft>
              <a:buSzPts val="7500"/>
              <a:buNone/>
              <a:defRPr/>
            </a:lvl3pPr>
            <a:lvl4pPr lvl="3">
              <a:spcBef>
                <a:spcPts val="0"/>
              </a:spcBef>
              <a:spcAft>
                <a:spcPts val="0"/>
              </a:spcAft>
              <a:buSzPts val="7500"/>
              <a:buNone/>
              <a:defRPr/>
            </a:lvl4pPr>
            <a:lvl5pPr lvl="4">
              <a:spcBef>
                <a:spcPts val="0"/>
              </a:spcBef>
              <a:spcAft>
                <a:spcPts val="0"/>
              </a:spcAft>
              <a:buSzPts val="7500"/>
              <a:buNone/>
              <a:defRPr/>
            </a:lvl5pPr>
            <a:lvl6pPr lvl="5">
              <a:spcBef>
                <a:spcPts val="0"/>
              </a:spcBef>
              <a:spcAft>
                <a:spcPts val="0"/>
              </a:spcAft>
              <a:buSzPts val="7500"/>
              <a:buNone/>
              <a:defRPr/>
            </a:lvl6pPr>
            <a:lvl7pPr lvl="6">
              <a:spcBef>
                <a:spcPts val="0"/>
              </a:spcBef>
              <a:spcAft>
                <a:spcPts val="0"/>
              </a:spcAft>
              <a:buSzPts val="7500"/>
              <a:buNone/>
              <a:defRPr/>
            </a:lvl7pPr>
            <a:lvl8pPr lvl="7">
              <a:spcBef>
                <a:spcPts val="0"/>
              </a:spcBef>
              <a:spcAft>
                <a:spcPts val="0"/>
              </a:spcAft>
              <a:buSzPts val="7500"/>
              <a:buNone/>
              <a:defRPr/>
            </a:lvl8pPr>
            <a:lvl9pPr lvl="8">
              <a:spcBef>
                <a:spcPts val="0"/>
              </a:spcBef>
              <a:spcAft>
                <a:spcPts val="0"/>
              </a:spcAft>
              <a:buSzPts val="7500"/>
              <a:buNone/>
              <a:defRPr/>
            </a:lvl9pPr>
          </a:lstStyle>
          <a:p/>
        </p:txBody>
      </p:sp>
      <p:sp>
        <p:nvSpPr>
          <p:cNvPr id="48" name="Google Shape;48;p5"/>
          <p:cNvSpPr txBox="1"/>
          <p:nvPr>
            <p:ph idx="1" type="subTitle"/>
          </p:nvPr>
        </p:nvSpPr>
        <p:spPr>
          <a:xfrm>
            <a:off x="4280952" y="9875997"/>
            <a:ext cx="7589100" cy="2087100"/>
          </a:xfrm>
          <a:prstGeom prst="rect">
            <a:avLst/>
          </a:prstGeom>
        </p:spPr>
        <p:txBody>
          <a:bodyPr anchorCtr="0" anchor="t" bIns="243750" lIns="243750" spcFirstLastPara="1" rIns="243750" wrap="square" tIns="243750">
            <a:noAutofit/>
          </a:bodyPr>
          <a:lstStyle>
            <a:lvl1pPr lvl="0" rtl="0" algn="ctr">
              <a:lnSpc>
                <a:spcPct val="100000"/>
              </a:lnSpc>
              <a:spcBef>
                <a:spcPts val="0"/>
              </a:spcBef>
              <a:spcAft>
                <a:spcPts val="0"/>
              </a:spcAft>
              <a:buSzPts val="3700"/>
              <a:buNone/>
              <a:defRPr>
                <a:solidFill>
                  <a:schemeClr val="lt1"/>
                </a:solidFill>
              </a:defRPr>
            </a:lvl1pPr>
            <a:lvl2pPr lvl="1" rtl="0" algn="ctr">
              <a:lnSpc>
                <a:spcPct val="100000"/>
              </a:lnSpc>
              <a:spcBef>
                <a:spcPts val="0"/>
              </a:spcBef>
              <a:spcAft>
                <a:spcPts val="0"/>
              </a:spcAft>
              <a:buSzPts val="3700"/>
              <a:buNone/>
              <a:defRPr/>
            </a:lvl2pPr>
            <a:lvl3pPr lvl="2" rtl="0" algn="ctr">
              <a:lnSpc>
                <a:spcPct val="100000"/>
              </a:lnSpc>
              <a:spcBef>
                <a:spcPts val="0"/>
              </a:spcBef>
              <a:spcAft>
                <a:spcPts val="0"/>
              </a:spcAft>
              <a:buSzPts val="3700"/>
              <a:buNone/>
              <a:defRPr/>
            </a:lvl3pPr>
            <a:lvl4pPr lvl="3" rtl="0" algn="ctr">
              <a:lnSpc>
                <a:spcPct val="100000"/>
              </a:lnSpc>
              <a:spcBef>
                <a:spcPts val="0"/>
              </a:spcBef>
              <a:spcAft>
                <a:spcPts val="0"/>
              </a:spcAft>
              <a:buSzPts val="3700"/>
              <a:buNone/>
              <a:defRPr/>
            </a:lvl4pPr>
            <a:lvl5pPr lvl="4" rtl="0" algn="ctr">
              <a:lnSpc>
                <a:spcPct val="100000"/>
              </a:lnSpc>
              <a:spcBef>
                <a:spcPts val="0"/>
              </a:spcBef>
              <a:spcAft>
                <a:spcPts val="0"/>
              </a:spcAft>
              <a:buSzPts val="3700"/>
              <a:buNone/>
              <a:defRPr/>
            </a:lvl5pPr>
            <a:lvl6pPr lvl="5" rtl="0" algn="ctr">
              <a:lnSpc>
                <a:spcPct val="100000"/>
              </a:lnSpc>
              <a:spcBef>
                <a:spcPts val="0"/>
              </a:spcBef>
              <a:spcAft>
                <a:spcPts val="0"/>
              </a:spcAft>
              <a:buSzPts val="3700"/>
              <a:buNone/>
              <a:defRPr/>
            </a:lvl6pPr>
            <a:lvl7pPr lvl="6" rtl="0" algn="ctr">
              <a:lnSpc>
                <a:spcPct val="100000"/>
              </a:lnSpc>
              <a:spcBef>
                <a:spcPts val="0"/>
              </a:spcBef>
              <a:spcAft>
                <a:spcPts val="0"/>
              </a:spcAft>
              <a:buSzPts val="3700"/>
              <a:buNone/>
              <a:defRPr/>
            </a:lvl7pPr>
            <a:lvl8pPr lvl="7" rtl="0" algn="ctr">
              <a:lnSpc>
                <a:spcPct val="100000"/>
              </a:lnSpc>
              <a:spcBef>
                <a:spcPts val="0"/>
              </a:spcBef>
              <a:spcAft>
                <a:spcPts val="0"/>
              </a:spcAft>
              <a:buSzPts val="3700"/>
              <a:buNone/>
              <a:defRPr/>
            </a:lvl8pPr>
            <a:lvl9pPr lvl="8" rtl="0" algn="ctr">
              <a:lnSpc>
                <a:spcPct val="100000"/>
              </a:lnSpc>
              <a:spcBef>
                <a:spcPts val="0"/>
              </a:spcBef>
              <a:spcAft>
                <a:spcPts val="0"/>
              </a:spcAft>
              <a:buSzPts val="3700"/>
              <a:buNone/>
              <a:defRPr/>
            </a:lvl9pPr>
          </a:lstStyle>
          <a:p/>
        </p:txBody>
      </p:sp>
      <p:sp>
        <p:nvSpPr>
          <p:cNvPr id="49" name="Google Shape;49;p5"/>
          <p:cNvSpPr txBox="1"/>
          <p:nvPr>
            <p:ph idx="2" type="subTitle"/>
          </p:nvPr>
        </p:nvSpPr>
        <p:spPr>
          <a:xfrm>
            <a:off x="12498211" y="9875997"/>
            <a:ext cx="7589100" cy="2087100"/>
          </a:xfrm>
          <a:prstGeom prst="rect">
            <a:avLst/>
          </a:prstGeom>
        </p:spPr>
        <p:txBody>
          <a:bodyPr anchorCtr="0" anchor="t" bIns="243750" lIns="243750" spcFirstLastPara="1" rIns="243750" wrap="square" tIns="243750">
            <a:noAutofit/>
          </a:bodyPr>
          <a:lstStyle>
            <a:lvl1pPr lvl="0" rtl="0" algn="ctr">
              <a:lnSpc>
                <a:spcPct val="100000"/>
              </a:lnSpc>
              <a:spcBef>
                <a:spcPts val="0"/>
              </a:spcBef>
              <a:spcAft>
                <a:spcPts val="0"/>
              </a:spcAft>
              <a:buSzPts val="3700"/>
              <a:buNone/>
              <a:defRPr>
                <a:solidFill>
                  <a:schemeClr val="lt1"/>
                </a:solidFill>
              </a:defRPr>
            </a:lvl1pPr>
            <a:lvl2pPr lvl="1" rtl="0" algn="ctr">
              <a:lnSpc>
                <a:spcPct val="100000"/>
              </a:lnSpc>
              <a:spcBef>
                <a:spcPts val="0"/>
              </a:spcBef>
              <a:spcAft>
                <a:spcPts val="0"/>
              </a:spcAft>
              <a:buSzPts val="3700"/>
              <a:buNone/>
              <a:defRPr/>
            </a:lvl2pPr>
            <a:lvl3pPr lvl="2" rtl="0" algn="ctr">
              <a:lnSpc>
                <a:spcPct val="100000"/>
              </a:lnSpc>
              <a:spcBef>
                <a:spcPts val="0"/>
              </a:spcBef>
              <a:spcAft>
                <a:spcPts val="0"/>
              </a:spcAft>
              <a:buSzPts val="3700"/>
              <a:buNone/>
              <a:defRPr/>
            </a:lvl3pPr>
            <a:lvl4pPr lvl="3" rtl="0" algn="ctr">
              <a:lnSpc>
                <a:spcPct val="100000"/>
              </a:lnSpc>
              <a:spcBef>
                <a:spcPts val="0"/>
              </a:spcBef>
              <a:spcAft>
                <a:spcPts val="0"/>
              </a:spcAft>
              <a:buSzPts val="3700"/>
              <a:buNone/>
              <a:defRPr/>
            </a:lvl4pPr>
            <a:lvl5pPr lvl="4" rtl="0" algn="ctr">
              <a:lnSpc>
                <a:spcPct val="100000"/>
              </a:lnSpc>
              <a:spcBef>
                <a:spcPts val="0"/>
              </a:spcBef>
              <a:spcAft>
                <a:spcPts val="0"/>
              </a:spcAft>
              <a:buSzPts val="3700"/>
              <a:buNone/>
              <a:defRPr/>
            </a:lvl5pPr>
            <a:lvl6pPr lvl="5" rtl="0" algn="ctr">
              <a:lnSpc>
                <a:spcPct val="100000"/>
              </a:lnSpc>
              <a:spcBef>
                <a:spcPts val="0"/>
              </a:spcBef>
              <a:spcAft>
                <a:spcPts val="0"/>
              </a:spcAft>
              <a:buSzPts val="3700"/>
              <a:buNone/>
              <a:defRPr/>
            </a:lvl6pPr>
            <a:lvl7pPr lvl="6" rtl="0" algn="ctr">
              <a:lnSpc>
                <a:spcPct val="100000"/>
              </a:lnSpc>
              <a:spcBef>
                <a:spcPts val="0"/>
              </a:spcBef>
              <a:spcAft>
                <a:spcPts val="0"/>
              </a:spcAft>
              <a:buSzPts val="3700"/>
              <a:buNone/>
              <a:defRPr/>
            </a:lvl7pPr>
            <a:lvl8pPr lvl="7" rtl="0" algn="ctr">
              <a:lnSpc>
                <a:spcPct val="100000"/>
              </a:lnSpc>
              <a:spcBef>
                <a:spcPts val="0"/>
              </a:spcBef>
              <a:spcAft>
                <a:spcPts val="0"/>
              </a:spcAft>
              <a:buSzPts val="3700"/>
              <a:buNone/>
              <a:defRPr/>
            </a:lvl8pPr>
            <a:lvl9pPr lvl="8" rtl="0" algn="ctr">
              <a:lnSpc>
                <a:spcPct val="100000"/>
              </a:lnSpc>
              <a:spcBef>
                <a:spcPts val="0"/>
              </a:spcBef>
              <a:spcAft>
                <a:spcPts val="0"/>
              </a:spcAft>
              <a:buSzPts val="3700"/>
              <a:buNone/>
              <a:defRPr/>
            </a:lvl9pPr>
          </a:lstStyle>
          <a:p/>
        </p:txBody>
      </p:sp>
      <p:sp>
        <p:nvSpPr>
          <p:cNvPr id="50" name="Google Shape;50;p5"/>
          <p:cNvSpPr txBox="1"/>
          <p:nvPr>
            <p:ph idx="3" type="subTitle"/>
          </p:nvPr>
        </p:nvSpPr>
        <p:spPr>
          <a:xfrm>
            <a:off x="4280963" y="8877183"/>
            <a:ext cx="7589100" cy="1219200"/>
          </a:xfrm>
          <a:prstGeom prst="rect">
            <a:avLst/>
          </a:prstGeom>
        </p:spPr>
        <p:txBody>
          <a:bodyPr anchorCtr="0" anchor="b" bIns="243750" lIns="243750" spcFirstLastPara="1" rIns="243750" wrap="square" tIns="243750">
            <a:noAutofit/>
          </a:bodyPr>
          <a:lstStyle>
            <a:lvl1pPr lvl="0" rtl="0" algn="ctr">
              <a:lnSpc>
                <a:spcPct val="100000"/>
              </a:lnSpc>
              <a:spcBef>
                <a:spcPts val="0"/>
              </a:spcBef>
              <a:spcAft>
                <a:spcPts val="0"/>
              </a:spcAft>
              <a:buSzPts val="5300"/>
              <a:buNone/>
              <a:defRPr sz="5300">
                <a:solidFill>
                  <a:schemeClr val="accent1"/>
                </a:solidFill>
                <a:latin typeface="Audiowide"/>
                <a:ea typeface="Audiowide"/>
                <a:cs typeface="Audiowide"/>
                <a:sym typeface="Audiowide"/>
              </a:defRPr>
            </a:lvl1pPr>
            <a:lvl2pPr lvl="1" rtl="0" algn="ctr">
              <a:lnSpc>
                <a:spcPct val="100000"/>
              </a:lnSpc>
              <a:spcBef>
                <a:spcPts val="0"/>
              </a:spcBef>
              <a:spcAft>
                <a:spcPts val="0"/>
              </a:spcAft>
              <a:buSzPts val="5300"/>
              <a:buNone/>
              <a:defRPr sz="5300"/>
            </a:lvl2pPr>
            <a:lvl3pPr lvl="2" rtl="0" algn="ctr">
              <a:lnSpc>
                <a:spcPct val="100000"/>
              </a:lnSpc>
              <a:spcBef>
                <a:spcPts val="0"/>
              </a:spcBef>
              <a:spcAft>
                <a:spcPts val="0"/>
              </a:spcAft>
              <a:buSzPts val="5300"/>
              <a:buNone/>
              <a:defRPr sz="5300"/>
            </a:lvl3pPr>
            <a:lvl4pPr lvl="3" rtl="0" algn="ctr">
              <a:lnSpc>
                <a:spcPct val="100000"/>
              </a:lnSpc>
              <a:spcBef>
                <a:spcPts val="0"/>
              </a:spcBef>
              <a:spcAft>
                <a:spcPts val="0"/>
              </a:spcAft>
              <a:buSzPts val="5300"/>
              <a:buNone/>
              <a:defRPr sz="5300"/>
            </a:lvl4pPr>
            <a:lvl5pPr lvl="4" rtl="0" algn="ctr">
              <a:lnSpc>
                <a:spcPct val="100000"/>
              </a:lnSpc>
              <a:spcBef>
                <a:spcPts val="0"/>
              </a:spcBef>
              <a:spcAft>
                <a:spcPts val="0"/>
              </a:spcAft>
              <a:buSzPts val="5300"/>
              <a:buNone/>
              <a:defRPr sz="5300"/>
            </a:lvl5pPr>
            <a:lvl6pPr lvl="5" rtl="0" algn="ctr">
              <a:lnSpc>
                <a:spcPct val="100000"/>
              </a:lnSpc>
              <a:spcBef>
                <a:spcPts val="0"/>
              </a:spcBef>
              <a:spcAft>
                <a:spcPts val="0"/>
              </a:spcAft>
              <a:buSzPts val="5300"/>
              <a:buNone/>
              <a:defRPr sz="5300"/>
            </a:lvl6pPr>
            <a:lvl7pPr lvl="6" rtl="0" algn="ctr">
              <a:lnSpc>
                <a:spcPct val="100000"/>
              </a:lnSpc>
              <a:spcBef>
                <a:spcPts val="0"/>
              </a:spcBef>
              <a:spcAft>
                <a:spcPts val="0"/>
              </a:spcAft>
              <a:buSzPts val="5300"/>
              <a:buNone/>
              <a:defRPr sz="5300"/>
            </a:lvl7pPr>
            <a:lvl8pPr lvl="7" rtl="0" algn="ctr">
              <a:lnSpc>
                <a:spcPct val="100000"/>
              </a:lnSpc>
              <a:spcBef>
                <a:spcPts val="0"/>
              </a:spcBef>
              <a:spcAft>
                <a:spcPts val="0"/>
              </a:spcAft>
              <a:buSzPts val="5300"/>
              <a:buNone/>
              <a:defRPr sz="5300"/>
            </a:lvl8pPr>
            <a:lvl9pPr lvl="8" rtl="0" algn="ctr">
              <a:lnSpc>
                <a:spcPct val="100000"/>
              </a:lnSpc>
              <a:spcBef>
                <a:spcPts val="0"/>
              </a:spcBef>
              <a:spcAft>
                <a:spcPts val="0"/>
              </a:spcAft>
              <a:buSzPts val="5300"/>
              <a:buNone/>
              <a:defRPr sz="5300"/>
            </a:lvl9pPr>
          </a:lstStyle>
          <a:p/>
        </p:txBody>
      </p:sp>
      <p:sp>
        <p:nvSpPr>
          <p:cNvPr id="51" name="Google Shape;51;p5"/>
          <p:cNvSpPr txBox="1"/>
          <p:nvPr>
            <p:ph idx="4" type="subTitle"/>
          </p:nvPr>
        </p:nvSpPr>
        <p:spPr>
          <a:xfrm>
            <a:off x="12498224" y="8877183"/>
            <a:ext cx="7589100" cy="1219200"/>
          </a:xfrm>
          <a:prstGeom prst="rect">
            <a:avLst/>
          </a:prstGeom>
        </p:spPr>
        <p:txBody>
          <a:bodyPr anchorCtr="0" anchor="b" bIns="243750" lIns="243750" spcFirstLastPara="1" rIns="243750" wrap="square" tIns="243750">
            <a:noAutofit/>
          </a:bodyPr>
          <a:lstStyle>
            <a:lvl1pPr lvl="0" rtl="0" algn="ctr">
              <a:lnSpc>
                <a:spcPct val="100000"/>
              </a:lnSpc>
              <a:spcBef>
                <a:spcPts val="0"/>
              </a:spcBef>
              <a:spcAft>
                <a:spcPts val="0"/>
              </a:spcAft>
              <a:buSzPts val="5300"/>
              <a:buNone/>
              <a:defRPr sz="5300">
                <a:solidFill>
                  <a:schemeClr val="accent1"/>
                </a:solidFill>
                <a:latin typeface="Audiowide"/>
                <a:ea typeface="Audiowide"/>
                <a:cs typeface="Audiowide"/>
                <a:sym typeface="Audiowide"/>
              </a:defRPr>
            </a:lvl1pPr>
            <a:lvl2pPr lvl="1" rtl="0" algn="ctr">
              <a:lnSpc>
                <a:spcPct val="100000"/>
              </a:lnSpc>
              <a:spcBef>
                <a:spcPts val="0"/>
              </a:spcBef>
              <a:spcAft>
                <a:spcPts val="0"/>
              </a:spcAft>
              <a:buSzPts val="5300"/>
              <a:buNone/>
              <a:defRPr sz="5300"/>
            </a:lvl2pPr>
            <a:lvl3pPr lvl="2" rtl="0" algn="ctr">
              <a:lnSpc>
                <a:spcPct val="100000"/>
              </a:lnSpc>
              <a:spcBef>
                <a:spcPts val="0"/>
              </a:spcBef>
              <a:spcAft>
                <a:spcPts val="0"/>
              </a:spcAft>
              <a:buSzPts val="5300"/>
              <a:buNone/>
              <a:defRPr sz="5300"/>
            </a:lvl3pPr>
            <a:lvl4pPr lvl="3" rtl="0" algn="ctr">
              <a:lnSpc>
                <a:spcPct val="100000"/>
              </a:lnSpc>
              <a:spcBef>
                <a:spcPts val="0"/>
              </a:spcBef>
              <a:spcAft>
                <a:spcPts val="0"/>
              </a:spcAft>
              <a:buSzPts val="5300"/>
              <a:buNone/>
              <a:defRPr sz="5300"/>
            </a:lvl4pPr>
            <a:lvl5pPr lvl="4" rtl="0" algn="ctr">
              <a:lnSpc>
                <a:spcPct val="100000"/>
              </a:lnSpc>
              <a:spcBef>
                <a:spcPts val="0"/>
              </a:spcBef>
              <a:spcAft>
                <a:spcPts val="0"/>
              </a:spcAft>
              <a:buSzPts val="5300"/>
              <a:buNone/>
              <a:defRPr sz="5300"/>
            </a:lvl5pPr>
            <a:lvl6pPr lvl="5" rtl="0" algn="ctr">
              <a:lnSpc>
                <a:spcPct val="100000"/>
              </a:lnSpc>
              <a:spcBef>
                <a:spcPts val="0"/>
              </a:spcBef>
              <a:spcAft>
                <a:spcPts val="0"/>
              </a:spcAft>
              <a:buSzPts val="5300"/>
              <a:buNone/>
              <a:defRPr sz="5300"/>
            </a:lvl6pPr>
            <a:lvl7pPr lvl="6" rtl="0" algn="ctr">
              <a:lnSpc>
                <a:spcPct val="100000"/>
              </a:lnSpc>
              <a:spcBef>
                <a:spcPts val="0"/>
              </a:spcBef>
              <a:spcAft>
                <a:spcPts val="0"/>
              </a:spcAft>
              <a:buSzPts val="5300"/>
              <a:buNone/>
              <a:defRPr sz="5300"/>
            </a:lvl7pPr>
            <a:lvl8pPr lvl="7" rtl="0" algn="ctr">
              <a:lnSpc>
                <a:spcPct val="100000"/>
              </a:lnSpc>
              <a:spcBef>
                <a:spcPts val="0"/>
              </a:spcBef>
              <a:spcAft>
                <a:spcPts val="0"/>
              </a:spcAft>
              <a:buSzPts val="5300"/>
              <a:buNone/>
              <a:defRPr sz="5300"/>
            </a:lvl8pPr>
            <a:lvl9pPr lvl="8" rtl="0" algn="ctr">
              <a:lnSpc>
                <a:spcPct val="100000"/>
              </a:lnSpc>
              <a:spcBef>
                <a:spcPts val="0"/>
              </a:spcBef>
              <a:spcAft>
                <a:spcPts val="0"/>
              </a:spcAft>
              <a:buSzPts val="5300"/>
              <a:buNone/>
              <a:defRPr sz="53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2" name="Shape 52"/>
        <p:cNvGrpSpPr/>
        <p:nvPr/>
      </p:nvGrpSpPr>
      <p:grpSpPr>
        <a:xfrm>
          <a:off x="0" y="0"/>
          <a:ext cx="0" cy="0"/>
          <a:chOff x="0" y="0"/>
          <a:chExt cx="0" cy="0"/>
        </a:xfrm>
      </p:grpSpPr>
      <p:pic>
        <p:nvPicPr>
          <p:cNvPr id="53" name="Google Shape;53;p6"/>
          <p:cNvPicPr preferRelativeResize="0"/>
          <p:nvPr/>
        </p:nvPicPr>
        <p:blipFill rotWithShape="1">
          <a:blip r:embed="rId2">
            <a:alphaModFix/>
          </a:blip>
          <a:srcRect b="17753" l="0" r="0" t="1620"/>
          <a:stretch/>
        </p:blipFill>
        <p:spPr>
          <a:xfrm>
            <a:off x="-484407" y="-685800"/>
            <a:ext cx="25725435" cy="15112994"/>
          </a:xfrm>
          <a:prstGeom prst="rect">
            <a:avLst/>
          </a:prstGeom>
          <a:noFill/>
          <a:ln>
            <a:noFill/>
          </a:ln>
        </p:spPr>
      </p:pic>
      <p:sp>
        <p:nvSpPr>
          <p:cNvPr id="54" name="Google Shape;54;p6"/>
          <p:cNvSpPr/>
          <p:nvPr/>
        </p:nvSpPr>
        <p:spPr>
          <a:xfrm rot="-5400000">
            <a:off x="5361150" y="-5690383"/>
            <a:ext cx="14177700" cy="249000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55" name="Google Shape;55;p6"/>
          <p:cNvSpPr/>
          <p:nvPr/>
        </p:nvSpPr>
        <p:spPr>
          <a:xfrm rot="10800000">
            <a:off x="-990264" y="-227900"/>
            <a:ext cx="2386500" cy="141471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56" name="Google Shape;56;p6"/>
          <p:cNvSpPr/>
          <p:nvPr/>
        </p:nvSpPr>
        <p:spPr>
          <a:xfrm>
            <a:off x="23299931" y="-313933"/>
            <a:ext cx="2082600" cy="141471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57" name="Google Shape;57;p6"/>
          <p:cNvSpPr txBox="1"/>
          <p:nvPr>
            <p:ph type="title"/>
          </p:nvPr>
        </p:nvSpPr>
        <p:spPr>
          <a:xfrm>
            <a:off x="1914567" y="1440000"/>
            <a:ext cx="20543400" cy="1527300"/>
          </a:xfrm>
          <a:prstGeom prst="rect">
            <a:avLst/>
          </a:prstGeom>
        </p:spPr>
        <p:txBody>
          <a:bodyPr anchorCtr="0" anchor="ctr" bIns="243750" lIns="243750" spcFirstLastPara="1" rIns="243750" wrap="square" tIns="243750">
            <a:noAutofit/>
          </a:bodyPr>
          <a:lstStyle>
            <a:lvl1pPr lvl="0" algn="ctr">
              <a:spcBef>
                <a:spcPts val="0"/>
              </a:spcBef>
              <a:spcAft>
                <a:spcPts val="0"/>
              </a:spcAft>
              <a:buSzPts val="7500"/>
              <a:buNone/>
              <a:defRPr/>
            </a:lvl1pPr>
            <a:lvl2pPr lvl="1">
              <a:spcBef>
                <a:spcPts val="0"/>
              </a:spcBef>
              <a:spcAft>
                <a:spcPts val="0"/>
              </a:spcAft>
              <a:buSzPts val="7500"/>
              <a:buNone/>
              <a:defRPr/>
            </a:lvl2pPr>
            <a:lvl3pPr lvl="2">
              <a:spcBef>
                <a:spcPts val="0"/>
              </a:spcBef>
              <a:spcAft>
                <a:spcPts val="0"/>
              </a:spcAft>
              <a:buSzPts val="7500"/>
              <a:buNone/>
              <a:defRPr/>
            </a:lvl3pPr>
            <a:lvl4pPr lvl="3">
              <a:spcBef>
                <a:spcPts val="0"/>
              </a:spcBef>
              <a:spcAft>
                <a:spcPts val="0"/>
              </a:spcAft>
              <a:buSzPts val="7500"/>
              <a:buNone/>
              <a:defRPr/>
            </a:lvl4pPr>
            <a:lvl5pPr lvl="4">
              <a:spcBef>
                <a:spcPts val="0"/>
              </a:spcBef>
              <a:spcAft>
                <a:spcPts val="0"/>
              </a:spcAft>
              <a:buSzPts val="7500"/>
              <a:buNone/>
              <a:defRPr/>
            </a:lvl5pPr>
            <a:lvl6pPr lvl="5">
              <a:spcBef>
                <a:spcPts val="0"/>
              </a:spcBef>
              <a:spcAft>
                <a:spcPts val="0"/>
              </a:spcAft>
              <a:buSzPts val="7500"/>
              <a:buNone/>
              <a:defRPr/>
            </a:lvl6pPr>
            <a:lvl7pPr lvl="6">
              <a:spcBef>
                <a:spcPts val="0"/>
              </a:spcBef>
              <a:spcAft>
                <a:spcPts val="0"/>
              </a:spcAft>
              <a:buSzPts val="7500"/>
              <a:buNone/>
              <a:defRPr/>
            </a:lvl7pPr>
            <a:lvl8pPr lvl="7">
              <a:spcBef>
                <a:spcPts val="0"/>
              </a:spcBef>
              <a:spcAft>
                <a:spcPts val="0"/>
              </a:spcAft>
              <a:buSzPts val="7500"/>
              <a:buNone/>
              <a:defRPr/>
            </a:lvl8pPr>
            <a:lvl9pPr lvl="8">
              <a:spcBef>
                <a:spcPts val="0"/>
              </a:spcBef>
              <a:spcAft>
                <a:spcPts val="0"/>
              </a:spcAft>
              <a:buSzPts val="7500"/>
              <a:buNone/>
              <a:defRPr/>
            </a:lvl9pPr>
          </a:lstStyle>
          <a:p/>
        </p:txBody>
      </p:sp>
      <p:pic>
        <p:nvPicPr>
          <p:cNvPr id="58" name="Google Shape;58;p6"/>
          <p:cNvPicPr preferRelativeResize="0"/>
          <p:nvPr/>
        </p:nvPicPr>
        <p:blipFill rotWithShape="1">
          <a:blip r:embed="rId3">
            <a:alphaModFix amt="75000"/>
          </a:blip>
          <a:srcRect b="0" l="24087" r="0" t="19903"/>
          <a:stretch/>
        </p:blipFill>
        <p:spPr>
          <a:xfrm>
            <a:off x="-279327" y="-228000"/>
            <a:ext cx="9903416" cy="6471603"/>
          </a:xfrm>
          <a:prstGeom prst="rect">
            <a:avLst/>
          </a:prstGeom>
          <a:noFill/>
          <a:ln>
            <a:noFill/>
          </a:ln>
        </p:spPr>
      </p:pic>
      <p:pic>
        <p:nvPicPr>
          <p:cNvPr id="59" name="Google Shape;59;p6"/>
          <p:cNvPicPr preferRelativeResize="0"/>
          <p:nvPr/>
        </p:nvPicPr>
        <p:blipFill rotWithShape="1">
          <a:blip r:embed="rId3">
            <a:alphaModFix amt="75000"/>
          </a:blip>
          <a:srcRect b="0" l="22039" r="0" t="14089"/>
          <a:stretch/>
        </p:blipFill>
        <p:spPr>
          <a:xfrm rot="-10799995">
            <a:off x="15210637" y="7341136"/>
            <a:ext cx="9674880" cy="6603456"/>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0" name="Shape 60"/>
        <p:cNvGrpSpPr/>
        <p:nvPr/>
      </p:nvGrpSpPr>
      <p:grpSpPr>
        <a:xfrm>
          <a:off x="0" y="0"/>
          <a:ext cx="0" cy="0"/>
          <a:chOff x="0" y="0"/>
          <a:chExt cx="0" cy="0"/>
        </a:xfrm>
      </p:grpSpPr>
      <p:pic>
        <p:nvPicPr>
          <p:cNvPr id="61" name="Google Shape;61;p7"/>
          <p:cNvPicPr preferRelativeResize="0"/>
          <p:nvPr/>
        </p:nvPicPr>
        <p:blipFill rotWithShape="1">
          <a:blip r:embed="rId2">
            <a:alphaModFix/>
          </a:blip>
          <a:srcRect b="17753" l="0" r="0" t="1620"/>
          <a:stretch/>
        </p:blipFill>
        <p:spPr>
          <a:xfrm>
            <a:off x="-484407" y="-685800"/>
            <a:ext cx="25725435" cy="15112994"/>
          </a:xfrm>
          <a:prstGeom prst="rect">
            <a:avLst/>
          </a:prstGeom>
          <a:noFill/>
          <a:ln>
            <a:noFill/>
          </a:ln>
        </p:spPr>
      </p:pic>
      <p:sp>
        <p:nvSpPr>
          <p:cNvPr id="62" name="Google Shape;62;p7"/>
          <p:cNvSpPr/>
          <p:nvPr/>
        </p:nvSpPr>
        <p:spPr>
          <a:xfrm rot="-5400000">
            <a:off x="5361150" y="-5690383"/>
            <a:ext cx="14177700" cy="249000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63" name="Google Shape;63;p7"/>
          <p:cNvSpPr/>
          <p:nvPr/>
        </p:nvSpPr>
        <p:spPr>
          <a:xfrm rot="10800000">
            <a:off x="-990264" y="-227900"/>
            <a:ext cx="2386500" cy="141471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64" name="Google Shape;64;p7"/>
          <p:cNvSpPr/>
          <p:nvPr/>
        </p:nvSpPr>
        <p:spPr>
          <a:xfrm>
            <a:off x="23299931" y="-313933"/>
            <a:ext cx="2082600" cy="141471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65" name="Google Shape;65;p7"/>
          <p:cNvSpPr txBox="1"/>
          <p:nvPr>
            <p:ph type="title"/>
          </p:nvPr>
        </p:nvSpPr>
        <p:spPr>
          <a:xfrm>
            <a:off x="11680972" y="2365400"/>
            <a:ext cx="10766700" cy="2550300"/>
          </a:xfrm>
          <a:prstGeom prst="rect">
            <a:avLst/>
          </a:prstGeom>
        </p:spPr>
        <p:txBody>
          <a:bodyPr anchorCtr="0" anchor="b" bIns="243750" lIns="243750" spcFirstLastPara="1" rIns="243750" wrap="square" tIns="243750">
            <a:noAutofit/>
          </a:bodyPr>
          <a:lstStyle>
            <a:lvl1pPr lvl="0" rtl="0" algn="ctr">
              <a:spcBef>
                <a:spcPts val="0"/>
              </a:spcBef>
              <a:spcAft>
                <a:spcPts val="0"/>
              </a:spcAft>
              <a:buSzPts val="7500"/>
              <a:buNone/>
              <a:defRPr/>
            </a:lvl1pPr>
            <a:lvl2pPr lvl="1" rtl="0">
              <a:spcBef>
                <a:spcPts val="0"/>
              </a:spcBef>
              <a:spcAft>
                <a:spcPts val="0"/>
              </a:spcAft>
              <a:buSzPts val="7500"/>
              <a:buNone/>
              <a:defRPr/>
            </a:lvl2pPr>
            <a:lvl3pPr lvl="2" rtl="0">
              <a:spcBef>
                <a:spcPts val="0"/>
              </a:spcBef>
              <a:spcAft>
                <a:spcPts val="0"/>
              </a:spcAft>
              <a:buSzPts val="7500"/>
              <a:buNone/>
              <a:defRPr/>
            </a:lvl3pPr>
            <a:lvl4pPr lvl="3" rtl="0">
              <a:spcBef>
                <a:spcPts val="0"/>
              </a:spcBef>
              <a:spcAft>
                <a:spcPts val="0"/>
              </a:spcAft>
              <a:buSzPts val="7500"/>
              <a:buNone/>
              <a:defRPr/>
            </a:lvl4pPr>
            <a:lvl5pPr lvl="4" rtl="0">
              <a:spcBef>
                <a:spcPts val="0"/>
              </a:spcBef>
              <a:spcAft>
                <a:spcPts val="0"/>
              </a:spcAft>
              <a:buSzPts val="7500"/>
              <a:buNone/>
              <a:defRPr/>
            </a:lvl5pPr>
            <a:lvl6pPr lvl="5" rtl="0">
              <a:spcBef>
                <a:spcPts val="0"/>
              </a:spcBef>
              <a:spcAft>
                <a:spcPts val="0"/>
              </a:spcAft>
              <a:buSzPts val="7500"/>
              <a:buNone/>
              <a:defRPr/>
            </a:lvl6pPr>
            <a:lvl7pPr lvl="6" rtl="0">
              <a:spcBef>
                <a:spcPts val="0"/>
              </a:spcBef>
              <a:spcAft>
                <a:spcPts val="0"/>
              </a:spcAft>
              <a:buSzPts val="7500"/>
              <a:buNone/>
              <a:defRPr/>
            </a:lvl7pPr>
            <a:lvl8pPr lvl="7" rtl="0">
              <a:spcBef>
                <a:spcPts val="0"/>
              </a:spcBef>
              <a:spcAft>
                <a:spcPts val="0"/>
              </a:spcAft>
              <a:buSzPts val="7500"/>
              <a:buNone/>
              <a:defRPr/>
            </a:lvl8pPr>
            <a:lvl9pPr lvl="8" rtl="0">
              <a:spcBef>
                <a:spcPts val="0"/>
              </a:spcBef>
              <a:spcAft>
                <a:spcPts val="0"/>
              </a:spcAft>
              <a:buSzPts val="7500"/>
              <a:buNone/>
              <a:defRPr/>
            </a:lvl9pPr>
          </a:lstStyle>
          <a:p/>
        </p:txBody>
      </p:sp>
      <p:sp>
        <p:nvSpPr>
          <p:cNvPr id="66" name="Google Shape;66;p7"/>
          <p:cNvSpPr txBox="1"/>
          <p:nvPr>
            <p:ph idx="1" type="body"/>
          </p:nvPr>
        </p:nvSpPr>
        <p:spPr>
          <a:xfrm>
            <a:off x="11680957" y="4916200"/>
            <a:ext cx="10766700" cy="6495900"/>
          </a:xfrm>
          <a:prstGeom prst="rect">
            <a:avLst/>
          </a:prstGeom>
        </p:spPr>
        <p:txBody>
          <a:bodyPr anchorCtr="0" anchor="t" bIns="243750" lIns="243750" spcFirstLastPara="1" rIns="243750" wrap="square" tIns="243750">
            <a:noAutofit/>
          </a:bodyPr>
          <a:lstStyle>
            <a:lvl1pPr indent="-463550" lvl="0" marL="457200" rtl="0">
              <a:spcBef>
                <a:spcPts val="0"/>
              </a:spcBef>
              <a:spcAft>
                <a:spcPts val="0"/>
              </a:spcAft>
              <a:buClr>
                <a:schemeClr val="lt1"/>
              </a:buClr>
              <a:buSzPts val="3700"/>
              <a:buChar char="●"/>
              <a:defRPr/>
            </a:lvl1pPr>
            <a:lvl2pPr indent="-463550" lvl="1" marL="914400" rtl="0">
              <a:spcBef>
                <a:spcPts val="0"/>
              </a:spcBef>
              <a:spcAft>
                <a:spcPts val="0"/>
              </a:spcAft>
              <a:buSzPts val="3700"/>
              <a:buChar char="○"/>
              <a:defRPr/>
            </a:lvl2pPr>
            <a:lvl3pPr indent="-450850" lvl="2" marL="1371600" rtl="0">
              <a:spcBef>
                <a:spcPts val="0"/>
              </a:spcBef>
              <a:spcAft>
                <a:spcPts val="0"/>
              </a:spcAft>
              <a:buSzPts val="3500"/>
              <a:buChar char="■"/>
              <a:defRPr sz="3500"/>
            </a:lvl3pPr>
            <a:lvl4pPr indent="-450850" lvl="3" marL="1828800" rtl="0">
              <a:spcBef>
                <a:spcPts val="0"/>
              </a:spcBef>
              <a:spcAft>
                <a:spcPts val="0"/>
              </a:spcAft>
              <a:buSzPts val="3500"/>
              <a:buChar char="●"/>
              <a:defRPr sz="3500"/>
            </a:lvl4pPr>
            <a:lvl5pPr indent="-450850" lvl="4" marL="2286000" rtl="0">
              <a:spcBef>
                <a:spcPts val="0"/>
              </a:spcBef>
              <a:spcAft>
                <a:spcPts val="0"/>
              </a:spcAft>
              <a:buSzPts val="3500"/>
              <a:buChar char="○"/>
              <a:defRPr sz="3500"/>
            </a:lvl5pPr>
            <a:lvl6pPr indent="-450850" lvl="5" marL="2743200" rtl="0">
              <a:spcBef>
                <a:spcPts val="0"/>
              </a:spcBef>
              <a:spcAft>
                <a:spcPts val="0"/>
              </a:spcAft>
              <a:buSzPts val="3500"/>
              <a:buChar char="■"/>
              <a:defRPr sz="3500"/>
            </a:lvl6pPr>
            <a:lvl7pPr indent="-450850" lvl="6" marL="3200400" rtl="0">
              <a:spcBef>
                <a:spcPts val="0"/>
              </a:spcBef>
              <a:spcAft>
                <a:spcPts val="0"/>
              </a:spcAft>
              <a:buSzPts val="3500"/>
              <a:buChar char="●"/>
              <a:defRPr sz="3500"/>
            </a:lvl7pPr>
            <a:lvl8pPr indent="-450850" lvl="7" marL="3657600" rtl="0">
              <a:spcBef>
                <a:spcPts val="0"/>
              </a:spcBef>
              <a:spcAft>
                <a:spcPts val="0"/>
              </a:spcAft>
              <a:buSzPts val="3500"/>
              <a:buChar char="○"/>
              <a:defRPr sz="3500"/>
            </a:lvl8pPr>
            <a:lvl9pPr indent="-450850" lvl="8" marL="4114800" rtl="0">
              <a:spcBef>
                <a:spcPts val="0"/>
              </a:spcBef>
              <a:spcAft>
                <a:spcPts val="0"/>
              </a:spcAft>
              <a:buSzPts val="3500"/>
              <a:buChar char="■"/>
              <a:defRPr sz="3500"/>
            </a:lvl9pPr>
          </a:lstStyle>
          <a:p/>
        </p:txBody>
      </p:sp>
      <p:pic>
        <p:nvPicPr>
          <p:cNvPr id="67" name="Google Shape;67;p7"/>
          <p:cNvPicPr preferRelativeResize="0"/>
          <p:nvPr/>
        </p:nvPicPr>
        <p:blipFill rotWithShape="1">
          <a:blip r:embed="rId3">
            <a:alphaModFix amt="75000"/>
          </a:blip>
          <a:srcRect b="0" l="24156" r="0" t="16303"/>
          <a:stretch/>
        </p:blipFill>
        <p:spPr>
          <a:xfrm rot="5400000">
            <a:off x="15374738" y="1408048"/>
            <a:ext cx="11452196" cy="7823297"/>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8" name="Shape 68"/>
        <p:cNvGrpSpPr/>
        <p:nvPr/>
      </p:nvGrpSpPr>
      <p:grpSpPr>
        <a:xfrm>
          <a:off x="0" y="0"/>
          <a:ext cx="0" cy="0"/>
          <a:chOff x="0" y="0"/>
          <a:chExt cx="0" cy="0"/>
        </a:xfrm>
      </p:grpSpPr>
      <p:pic>
        <p:nvPicPr>
          <p:cNvPr id="69" name="Google Shape;69;p8"/>
          <p:cNvPicPr preferRelativeResize="0"/>
          <p:nvPr/>
        </p:nvPicPr>
        <p:blipFill rotWithShape="1">
          <a:blip r:embed="rId2">
            <a:alphaModFix/>
          </a:blip>
          <a:srcRect b="17753" l="0" r="0" t="1620"/>
          <a:stretch/>
        </p:blipFill>
        <p:spPr>
          <a:xfrm>
            <a:off x="-484407" y="-685800"/>
            <a:ext cx="25725435" cy="15112994"/>
          </a:xfrm>
          <a:prstGeom prst="rect">
            <a:avLst/>
          </a:prstGeom>
          <a:noFill/>
          <a:ln>
            <a:noFill/>
          </a:ln>
        </p:spPr>
      </p:pic>
      <p:sp>
        <p:nvSpPr>
          <p:cNvPr id="70" name="Google Shape;70;p8"/>
          <p:cNvSpPr/>
          <p:nvPr/>
        </p:nvSpPr>
        <p:spPr>
          <a:xfrm rot="-5400000">
            <a:off x="5361150" y="-5690383"/>
            <a:ext cx="14177700" cy="249000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71" name="Google Shape;71;p8"/>
          <p:cNvSpPr/>
          <p:nvPr/>
        </p:nvSpPr>
        <p:spPr>
          <a:xfrm rot="10800000">
            <a:off x="-990264" y="-227900"/>
            <a:ext cx="2386500" cy="141471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72" name="Google Shape;72;p8"/>
          <p:cNvSpPr/>
          <p:nvPr/>
        </p:nvSpPr>
        <p:spPr>
          <a:xfrm>
            <a:off x="23299931" y="-313933"/>
            <a:ext cx="2082600" cy="141471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73" name="Google Shape;73;p8"/>
          <p:cNvSpPr txBox="1"/>
          <p:nvPr>
            <p:ph type="title"/>
          </p:nvPr>
        </p:nvSpPr>
        <p:spPr>
          <a:xfrm>
            <a:off x="5346207" y="4018000"/>
            <a:ext cx="13685100" cy="5679900"/>
          </a:xfrm>
          <a:prstGeom prst="rect">
            <a:avLst/>
          </a:prstGeom>
          <a:noFill/>
        </p:spPr>
        <p:txBody>
          <a:bodyPr anchorCtr="0" anchor="ctr" bIns="243750" lIns="243750" spcFirstLastPara="1" rIns="243750" wrap="square" tIns="243750">
            <a:noAutofit/>
          </a:bodyPr>
          <a:lstStyle>
            <a:lvl1pPr lvl="0" rtl="0" algn="ctr">
              <a:spcBef>
                <a:spcPts val="0"/>
              </a:spcBef>
              <a:spcAft>
                <a:spcPts val="0"/>
              </a:spcAft>
              <a:buSzPts val="16000"/>
              <a:buNone/>
              <a:defRPr sz="19500"/>
            </a:lvl1pPr>
            <a:lvl2pPr lvl="1" rtl="0" algn="ctr">
              <a:spcBef>
                <a:spcPts val="0"/>
              </a:spcBef>
              <a:spcAft>
                <a:spcPts val="0"/>
              </a:spcAft>
              <a:buSzPts val="16000"/>
              <a:buNone/>
              <a:defRPr sz="16000"/>
            </a:lvl2pPr>
            <a:lvl3pPr lvl="2" rtl="0" algn="ctr">
              <a:spcBef>
                <a:spcPts val="0"/>
              </a:spcBef>
              <a:spcAft>
                <a:spcPts val="0"/>
              </a:spcAft>
              <a:buSzPts val="16000"/>
              <a:buNone/>
              <a:defRPr sz="16000"/>
            </a:lvl3pPr>
            <a:lvl4pPr lvl="3" rtl="0" algn="ctr">
              <a:spcBef>
                <a:spcPts val="0"/>
              </a:spcBef>
              <a:spcAft>
                <a:spcPts val="0"/>
              </a:spcAft>
              <a:buSzPts val="16000"/>
              <a:buNone/>
              <a:defRPr sz="16000"/>
            </a:lvl4pPr>
            <a:lvl5pPr lvl="4" rtl="0" algn="ctr">
              <a:spcBef>
                <a:spcPts val="0"/>
              </a:spcBef>
              <a:spcAft>
                <a:spcPts val="0"/>
              </a:spcAft>
              <a:buSzPts val="16000"/>
              <a:buNone/>
              <a:defRPr sz="16000"/>
            </a:lvl5pPr>
            <a:lvl6pPr lvl="5" rtl="0" algn="ctr">
              <a:spcBef>
                <a:spcPts val="0"/>
              </a:spcBef>
              <a:spcAft>
                <a:spcPts val="0"/>
              </a:spcAft>
              <a:buSzPts val="16000"/>
              <a:buNone/>
              <a:defRPr sz="16000"/>
            </a:lvl6pPr>
            <a:lvl7pPr lvl="6" rtl="0" algn="ctr">
              <a:spcBef>
                <a:spcPts val="0"/>
              </a:spcBef>
              <a:spcAft>
                <a:spcPts val="0"/>
              </a:spcAft>
              <a:buSzPts val="16000"/>
              <a:buNone/>
              <a:defRPr sz="16000"/>
            </a:lvl7pPr>
            <a:lvl8pPr lvl="7" rtl="0" algn="ctr">
              <a:spcBef>
                <a:spcPts val="0"/>
              </a:spcBef>
              <a:spcAft>
                <a:spcPts val="0"/>
              </a:spcAft>
              <a:buSzPts val="16000"/>
              <a:buNone/>
              <a:defRPr sz="16000"/>
            </a:lvl8pPr>
            <a:lvl9pPr lvl="8" rtl="0" algn="ctr">
              <a:spcBef>
                <a:spcPts val="0"/>
              </a:spcBef>
              <a:spcAft>
                <a:spcPts val="0"/>
              </a:spcAft>
              <a:buSzPts val="16000"/>
              <a:buNone/>
              <a:defRPr sz="16000"/>
            </a:lvl9pPr>
          </a:lstStyle>
          <a:p/>
        </p:txBody>
      </p:sp>
      <p:pic>
        <p:nvPicPr>
          <p:cNvPr id="74" name="Google Shape;74;p8"/>
          <p:cNvPicPr preferRelativeResize="0"/>
          <p:nvPr/>
        </p:nvPicPr>
        <p:blipFill>
          <a:blip r:embed="rId3">
            <a:alphaModFix amt="75000"/>
          </a:blip>
          <a:stretch>
            <a:fillRect/>
          </a:stretch>
        </p:blipFill>
        <p:spPr>
          <a:xfrm rot="5400000">
            <a:off x="11385235" y="99900"/>
            <a:ext cx="18172032" cy="11250999"/>
          </a:xfrm>
          <a:prstGeom prst="rect">
            <a:avLst/>
          </a:prstGeom>
          <a:noFill/>
          <a:ln>
            <a:noFill/>
          </a:ln>
        </p:spPr>
      </p:pic>
      <p:pic>
        <p:nvPicPr>
          <p:cNvPr id="75" name="Google Shape;75;p8"/>
          <p:cNvPicPr preferRelativeResize="0"/>
          <p:nvPr/>
        </p:nvPicPr>
        <p:blipFill>
          <a:blip r:embed="rId3">
            <a:alphaModFix amt="75000"/>
          </a:blip>
          <a:stretch>
            <a:fillRect/>
          </a:stretch>
        </p:blipFill>
        <p:spPr>
          <a:xfrm rot="-5399997">
            <a:off x="-5039082" y="2518362"/>
            <a:ext cx="17841418" cy="11046321"/>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6" name="Shape 76"/>
        <p:cNvGrpSpPr/>
        <p:nvPr/>
      </p:nvGrpSpPr>
      <p:grpSpPr>
        <a:xfrm>
          <a:off x="0" y="0"/>
          <a:ext cx="0" cy="0"/>
          <a:chOff x="0" y="0"/>
          <a:chExt cx="0" cy="0"/>
        </a:xfrm>
      </p:grpSpPr>
      <p:pic>
        <p:nvPicPr>
          <p:cNvPr id="77" name="Google Shape;77;p9"/>
          <p:cNvPicPr preferRelativeResize="0"/>
          <p:nvPr/>
        </p:nvPicPr>
        <p:blipFill rotWithShape="1">
          <a:blip r:embed="rId2">
            <a:alphaModFix/>
          </a:blip>
          <a:srcRect b="17753" l="0" r="0" t="1620"/>
          <a:stretch/>
        </p:blipFill>
        <p:spPr>
          <a:xfrm>
            <a:off x="-484407" y="-685800"/>
            <a:ext cx="25725435" cy="15112994"/>
          </a:xfrm>
          <a:prstGeom prst="rect">
            <a:avLst/>
          </a:prstGeom>
          <a:noFill/>
          <a:ln>
            <a:noFill/>
          </a:ln>
        </p:spPr>
      </p:pic>
      <p:sp>
        <p:nvSpPr>
          <p:cNvPr id="78" name="Google Shape;78;p9"/>
          <p:cNvSpPr/>
          <p:nvPr/>
        </p:nvSpPr>
        <p:spPr>
          <a:xfrm rot="-5400000">
            <a:off x="5361150" y="-5690383"/>
            <a:ext cx="14177700" cy="249000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79" name="Google Shape;79;p9"/>
          <p:cNvSpPr/>
          <p:nvPr/>
        </p:nvSpPr>
        <p:spPr>
          <a:xfrm rot="10800000">
            <a:off x="-990264" y="-227900"/>
            <a:ext cx="2386500" cy="141471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80" name="Google Shape;80;p9"/>
          <p:cNvSpPr/>
          <p:nvPr/>
        </p:nvSpPr>
        <p:spPr>
          <a:xfrm>
            <a:off x="23299931" y="-313933"/>
            <a:ext cx="2082600" cy="141471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81" name="Google Shape;81;p9"/>
          <p:cNvSpPr txBox="1"/>
          <p:nvPr>
            <p:ph type="title"/>
          </p:nvPr>
        </p:nvSpPr>
        <p:spPr>
          <a:xfrm>
            <a:off x="2587059" y="3114867"/>
            <a:ext cx="8354700" cy="4841700"/>
          </a:xfrm>
          <a:prstGeom prst="rect">
            <a:avLst/>
          </a:prstGeom>
        </p:spPr>
        <p:txBody>
          <a:bodyPr anchorCtr="0" anchor="ctr" bIns="243750" lIns="243750" spcFirstLastPara="1" rIns="243750" wrap="square" tIns="243750">
            <a:noAutofit/>
          </a:bodyPr>
          <a:lstStyle>
            <a:lvl1pPr lvl="0" rtl="0" algn="ctr">
              <a:spcBef>
                <a:spcPts val="0"/>
              </a:spcBef>
              <a:spcAft>
                <a:spcPts val="0"/>
              </a:spcAft>
              <a:buSzPts val="9600"/>
              <a:buNone/>
              <a:defRPr/>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p:txBody>
      </p:sp>
      <p:sp>
        <p:nvSpPr>
          <p:cNvPr id="82" name="Google Shape;82;p9"/>
          <p:cNvSpPr txBox="1"/>
          <p:nvPr>
            <p:ph idx="1" type="subTitle"/>
          </p:nvPr>
        </p:nvSpPr>
        <p:spPr>
          <a:xfrm>
            <a:off x="2587059" y="8446000"/>
            <a:ext cx="8354700" cy="2260800"/>
          </a:xfrm>
          <a:prstGeom prst="rect">
            <a:avLst/>
          </a:prstGeom>
        </p:spPr>
        <p:txBody>
          <a:bodyPr anchorCtr="0" anchor="t" bIns="243750" lIns="243750" spcFirstLastPara="1" rIns="243750" wrap="square" tIns="243750">
            <a:noAutofit/>
          </a:bodyPr>
          <a:lstStyle>
            <a:lvl1pPr lvl="0" rtl="0" algn="ctr">
              <a:lnSpc>
                <a:spcPct val="100000"/>
              </a:lnSpc>
              <a:spcBef>
                <a:spcPts val="0"/>
              </a:spcBef>
              <a:spcAft>
                <a:spcPts val="0"/>
              </a:spcAft>
              <a:buSzPts val="3700"/>
              <a:buNone/>
              <a:defRPr>
                <a:solidFill>
                  <a:schemeClr val="lt1"/>
                </a:solidFill>
              </a:defRPr>
            </a:lvl1pPr>
            <a:lvl2pPr lvl="1" rtl="0" algn="ctr">
              <a:lnSpc>
                <a:spcPct val="100000"/>
              </a:lnSpc>
              <a:spcBef>
                <a:spcPts val="0"/>
              </a:spcBef>
              <a:spcAft>
                <a:spcPts val="0"/>
              </a:spcAft>
              <a:buSzPts val="3700"/>
              <a:buNone/>
              <a:defRPr/>
            </a:lvl2pPr>
            <a:lvl3pPr lvl="2" rtl="0" algn="ctr">
              <a:lnSpc>
                <a:spcPct val="100000"/>
              </a:lnSpc>
              <a:spcBef>
                <a:spcPts val="0"/>
              </a:spcBef>
              <a:spcAft>
                <a:spcPts val="0"/>
              </a:spcAft>
              <a:buSzPts val="3700"/>
              <a:buNone/>
              <a:defRPr/>
            </a:lvl3pPr>
            <a:lvl4pPr lvl="3" rtl="0" algn="ctr">
              <a:lnSpc>
                <a:spcPct val="100000"/>
              </a:lnSpc>
              <a:spcBef>
                <a:spcPts val="0"/>
              </a:spcBef>
              <a:spcAft>
                <a:spcPts val="0"/>
              </a:spcAft>
              <a:buSzPts val="3700"/>
              <a:buNone/>
              <a:defRPr/>
            </a:lvl4pPr>
            <a:lvl5pPr lvl="4" rtl="0" algn="ctr">
              <a:lnSpc>
                <a:spcPct val="100000"/>
              </a:lnSpc>
              <a:spcBef>
                <a:spcPts val="0"/>
              </a:spcBef>
              <a:spcAft>
                <a:spcPts val="0"/>
              </a:spcAft>
              <a:buSzPts val="3700"/>
              <a:buNone/>
              <a:defRPr/>
            </a:lvl5pPr>
            <a:lvl6pPr lvl="5" rtl="0" algn="ctr">
              <a:lnSpc>
                <a:spcPct val="100000"/>
              </a:lnSpc>
              <a:spcBef>
                <a:spcPts val="0"/>
              </a:spcBef>
              <a:spcAft>
                <a:spcPts val="0"/>
              </a:spcAft>
              <a:buSzPts val="3700"/>
              <a:buNone/>
              <a:defRPr/>
            </a:lvl6pPr>
            <a:lvl7pPr lvl="6" rtl="0" algn="ctr">
              <a:lnSpc>
                <a:spcPct val="100000"/>
              </a:lnSpc>
              <a:spcBef>
                <a:spcPts val="0"/>
              </a:spcBef>
              <a:spcAft>
                <a:spcPts val="0"/>
              </a:spcAft>
              <a:buSzPts val="3700"/>
              <a:buNone/>
              <a:defRPr/>
            </a:lvl7pPr>
            <a:lvl8pPr lvl="7" rtl="0" algn="ctr">
              <a:lnSpc>
                <a:spcPct val="100000"/>
              </a:lnSpc>
              <a:spcBef>
                <a:spcPts val="0"/>
              </a:spcBef>
              <a:spcAft>
                <a:spcPts val="0"/>
              </a:spcAft>
              <a:buSzPts val="3700"/>
              <a:buNone/>
              <a:defRPr/>
            </a:lvl8pPr>
            <a:lvl9pPr lvl="8" rtl="0" algn="ctr">
              <a:lnSpc>
                <a:spcPct val="100000"/>
              </a:lnSpc>
              <a:spcBef>
                <a:spcPts val="0"/>
              </a:spcBef>
              <a:spcAft>
                <a:spcPts val="0"/>
              </a:spcAft>
              <a:buSzPts val="3700"/>
              <a:buNone/>
              <a:defRPr/>
            </a:lvl9pPr>
          </a:lstStyle>
          <a:p/>
        </p:txBody>
      </p:sp>
      <p:pic>
        <p:nvPicPr>
          <p:cNvPr id="83" name="Google Shape;83;p9"/>
          <p:cNvPicPr preferRelativeResize="0"/>
          <p:nvPr/>
        </p:nvPicPr>
        <p:blipFill rotWithShape="1">
          <a:blip r:embed="rId3">
            <a:alphaModFix amt="75000"/>
          </a:blip>
          <a:srcRect b="0" l="19106" r="0" t="4942"/>
          <a:stretch/>
        </p:blipFill>
        <p:spPr>
          <a:xfrm rot="-5400000">
            <a:off x="-1941320" y="3369793"/>
            <a:ext cx="12214205" cy="8884616"/>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4" name="Shape 84"/>
        <p:cNvGrpSpPr/>
        <p:nvPr/>
      </p:nvGrpSpPr>
      <p:grpSpPr>
        <a:xfrm>
          <a:off x="0" y="0"/>
          <a:ext cx="0" cy="0"/>
          <a:chOff x="0" y="0"/>
          <a:chExt cx="0" cy="0"/>
        </a:xfrm>
      </p:grpSpPr>
      <p:pic>
        <p:nvPicPr>
          <p:cNvPr id="85" name="Google Shape;85;p10"/>
          <p:cNvPicPr preferRelativeResize="0"/>
          <p:nvPr/>
        </p:nvPicPr>
        <p:blipFill rotWithShape="1">
          <a:blip r:embed="rId2">
            <a:alphaModFix/>
          </a:blip>
          <a:srcRect b="17753" l="0" r="0" t="1620"/>
          <a:stretch/>
        </p:blipFill>
        <p:spPr>
          <a:xfrm>
            <a:off x="-484407" y="-685800"/>
            <a:ext cx="25725435" cy="15112994"/>
          </a:xfrm>
          <a:prstGeom prst="rect">
            <a:avLst/>
          </a:prstGeom>
          <a:noFill/>
          <a:ln>
            <a:noFill/>
          </a:ln>
        </p:spPr>
      </p:pic>
      <p:sp>
        <p:nvSpPr>
          <p:cNvPr id="86" name="Google Shape;86;p10"/>
          <p:cNvSpPr/>
          <p:nvPr/>
        </p:nvSpPr>
        <p:spPr>
          <a:xfrm rot="-5400000">
            <a:off x="5361150" y="-5690383"/>
            <a:ext cx="14177700" cy="249000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87" name="Google Shape;87;p10"/>
          <p:cNvSpPr/>
          <p:nvPr/>
        </p:nvSpPr>
        <p:spPr>
          <a:xfrm rot="10800000">
            <a:off x="-990264" y="-227900"/>
            <a:ext cx="2386500" cy="141471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88" name="Google Shape;88;p10"/>
          <p:cNvSpPr/>
          <p:nvPr/>
        </p:nvSpPr>
        <p:spPr>
          <a:xfrm>
            <a:off x="23299931" y="-313933"/>
            <a:ext cx="2082600" cy="141471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89" name="Google Shape;89;p10"/>
          <p:cNvSpPr txBox="1"/>
          <p:nvPr>
            <p:ph type="title"/>
          </p:nvPr>
        </p:nvSpPr>
        <p:spPr>
          <a:xfrm rot="338">
            <a:off x="1919500" y="8788450"/>
            <a:ext cx="9153600" cy="3219300"/>
          </a:xfrm>
          <a:prstGeom prst="rect">
            <a:avLst/>
          </a:prstGeom>
          <a:noFill/>
        </p:spPr>
        <p:txBody>
          <a:bodyPr anchorCtr="0" anchor="ctr" bIns="243750" lIns="243750" spcFirstLastPara="1" rIns="243750" wrap="square" tIns="243750">
            <a:noAutofit/>
          </a:bodyPr>
          <a:lstStyle>
            <a:lvl1pPr lvl="0" rtl="0">
              <a:spcBef>
                <a:spcPts val="0"/>
              </a:spcBef>
              <a:spcAft>
                <a:spcPts val="0"/>
              </a:spcAft>
              <a:buSzPts val="7500"/>
              <a:buNone/>
              <a:defRPr/>
            </a:lvl1pPr>
            <a:lvl2pPr lvl="1" rtl="0" algn="ctr">
              <a:spcBef>
                <a:spcPts val="0"/>
              </a:spcBef>
              <a:spcAft>
                <a:spcPts val="0"/>
              </a:spcAft>
              <a:buSzPts val="7500"/>
              <a:buNone/>
              <a:defRPr/>
            </a:lvl2pPr>
            <a:lvl3pPr lvl="2" rtl="0" algn="ctr">
              <a:spcBef>
                <a:spcPts val="0"/>
              </a:spcBef>
              <a:spcAft>
                <a:spcPts val="0"/>
              </a:spcAft>
              <a:buSzPts val="7500"/>
              <a:buNone/>
              <a:defRPr/>
            </a:lvl3pPr>
            <a:lvl4pPr lvl="3" rtl="0" algn="ctr">
              <a:spcBef>
                <a:spcPts val="0"/>
              </a:spcBef>
              <a:spcAft>
                <a:spcPts val="0"/>
              </a:spcAft>
              <a:buSzPts val="7500"/>
              <a:buNone/>
              <a:defRPr/>
            </a:lvl4pPr>
            <a:lvl5pPr lvl="4" rtl="0" algn="ctr">
              <a:spcBef>
                <a:spcPts val="0"/>
              </a:spcBef>
              <a:spcAft>
                <a:spcPts val="0"/>
              </a:spcAft>
              <a:buSzPts val="7500"/>
              <a:buNone/>
              <a:defRPr/>
            </a:lvl5pPr>
            <a:lvl6pPr lvl="5" rtl="0" algn="ctr">
              <a:spcBef>
                <a:spcPts val="0"/>
              </a:spcBef>
              <a:spcAft>
                <a:spcPts val="0"/>
              </a:spcAft>
              <a:buSzPts val="7500"/>
              <a:buNone/>
              <a:defRPr/>
            </a:lvl6pPr>
            <a:lvl7pPr lvl="6" rtl="0" algn="ctr">
              <a:spcBef>
                <a:spcPts val="0"/>
              </a:spcBef>
              <a:spcAft>
                <a:spcPts val="0"/>
              </a:spcAft>
              <a:buSzPts val="7500"/>
              <a:buNone/>
              <a:defRPr/>
            </a:lvl7pPr>
            <a:lvl8pPr lvl="7" rtl="0" algn="ctr">
              <a:spcBef>
                <a:spcPts val="0"/>
              </a:spcBef>
              <a:spcAft>
                <a:spcPts val="0"/>
              </a:spcAft>
              <a:buSzPts val="7500"/>
              <a:buNone/>
              <a:defRPr/>
            </a:lvl8pPr>
            <a:lvl9pPr lvl="8" rtl="0" algn="ctr">
              <a:spcBef>
                <a:spcPts val="0"/>
              </a:spcBef>
              <a:spcAft>
                <a:spcPts val="0"/>
              </a:spcAft>
              <a:buSzPts val="7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theme" Target="../theme/theme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chemeClr val="dk2"/>
            </a:gs>
            <a:gs pos="37000">
              <a:schemeClr val="dk1"/>
            </a:gs>
            <a:gs pos="63000">
              <a:schemeClr val="dk1"/>
            </a:gs>
            <a:gs pos="100000">
              <a:schemeClr val="dk2"/>
            </a:gs>
          </a:gsLst>
          <a:lin ang="5400012" scaled="0"/>
        </a:gra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2086057" y="1440000"/>
            <a:ext cx="20538600" cy="1527300"/>
          </a:xfrm>
          <a:prstGeom prst="rect">
            <a:avLst/>
          </a:prstGeom>
          <a:noFill/>
          <a:ln>
            <a:noFill/>
          </a:ln>
        </p:spPr>
        <p:txBody>
          <a:bodyPr anchorCtr="0" anchor="ctr" bIns="243750" lIns="243750" spcFirstLastPara="1" rIns="243750" wrap="square" tIns="243750">
            <a:noAutofit/>
          </a:bodyPr>
          <a:lstStyle>
            <a:lvl1pPr lvl="0">
              <a:spcBef>
                <a:spcPts val="0"/>
              </a:spcBef>
              <a:spcAft>
                <a:spcPts val="0"/>
              </a:spcAft>
              <a:buClr>
                <a:schemeClr val="lt1"/>
              </a:buClr>
              <a:buSzPts val="7500"/>
              <a:buFont typeface="Audiowide"/>
              <a:buNone/>
              <a:defRPr sz="7500">
                <a:solidFill>
                  <a:schemeClr val="lt1"/>
                </a:solidFill>
                <a:latin typeface="Audiowide"/>
                <a:ea typeface="Audiowide"/>
                <a:cs typeface="Audiowide"/>
                <a:sym typeface="Audiowide"/>
              </a:defRPr>
            </a:lvl1pPr>
            <a:lvl2pPr lvl="1">
              <a:spcBef>
                <a:spcPts val="0"/>
              </a:spcBef>
              <a:spcAft>
                <a:spcPts val="0"/>
              </a:spcAft>
              <a:buClr>
                <a:schemeClr val="lt2"/>
              </a:buClr>
              <a:buSzPts val="7500"/>
              <a:buNone/>
              <a:defRPr sz="7500">
                <a:solidFill>
                  <a:schemeClr val="lt2"/>
                </a:solidFill>
              </a:defRPr>
            </a:lvl2pPr>
            <a:lvl3pPr lvl="2">
              <a:spcBef>
                <a:spcPts val="0"/>
              </a:spcBef>
              <a:spcAft>
                <a:spcPts val="0"/>
              </a:spcAft>
              <a:buClr>
                <a:schemeClr val="lt2"/>
              </a:buClr>
              <a:buSzPts val="7500"/>
              <a:buNone/>
              <a:defRPr sz="7500">
                <a:solidFill>
                  <a:schemeClr val="lt2"/>
                </a:solidFill>
              </a:defRPr>
            </a:lvl3pPr>
            <a:lvl4pPr lvl="3">
              <a:spcBef>
                <a:spcPts val="0"/>
              </a:spcBef>
              <a:spcAft>
                <a:spcPts val="0"/>
              </a:spcAft>
              <a:buClr>
                <a:schemeClr val="lt2"/>
              </a:buClr>
              <a:buSzPts val="7500"/>
              <a:buNone/>
              <a:defRPr sz="7500">
                <a:solidFill>
                  <a:schemeClr val="lt2"/>
                </a:solidFill>
              </a:defRPr>
            </a:lvl4pPr>
            <a:lvl5pPr lvl="4">
              <a:spcBef>
                <a:spcPts val="0"/>
              </a:spcBef>
              <a:spcAft>
                <a:spcPts val="0"/>
              </a:spcAft>
              <a:buClr>
                <a:schemeClr val="lt2"/>
              </a:buClr>
              <a:buSzPts val="7500"/>
              <a:buNone/>
              <a:defRPr sz="7500">
                <a:solidFill>
                  <a:schemeClr val="lt2"/>
                </a:solidFill>
              </a:defRPr>
            </a:lvl5pPr>
            <a:lvl6pPr lvl="5">
              <a:spcBef>
                <a:spcPts val="0"/>
              </a:spcBef>
              <a:spcAft>
                <a:spcPts val="0"/>
              </a:spcAft>
              <a:buClr>
                <a:schemeClr val="lt2"/>
              </a:buClr>
              <a:buSzPts val="7500"/>
              <a:buNone/>
              <a:defRPr sz="7500">
                <a:solidFill>
                  <a:schemeClr val="lt2"/>
                </a:solidFill>
              </a:defRPr>
            </a:lvl6pPr>
            <a:lvl7pPr lvl="6">
              <a:spcBef>
                <a:spcPts val="0"/>
              </a:spcBef>
              <a:spcAft>
                <a:spcPts val="0"/>
              </a:spcAft>
              <a:buClr>
                <a:schemeClr val="lt2"/>
              </a:buClr>
              <a:buSzPts val="7500"/>
              <a:buNone/>
              <a:defRPr sz="7500">
                <a:solidFill>
                  <a:schemeClr val="lt2"/>
                </a:solidFill>
              </a:defRPr>
            </a:lvl7pPr>
            <a:lvl8pPr lvl="7">
              <a:spcBef>
                <a:spcPts val="0"/>
              </a:spcBef>
              <a:spcAft>
                <a:spcPts val="0"/>
              </a:spcAft>
              <a:buClr>
                <a:schemeClr val="lt2"/>
              </a:buClr>
              <a:buSzPts val="7500"/>
              <a:buNone/>
              <a:defRPr sz="7500">
                <a:solidFill>
                  <a:schemeClr val="lt2"/>
                </a:solidFill>
              </a:defRPr>
            </a:lvl8pPr>
            <a:lvl9pPr lvl="8">
              <a:spcBef>
                <a:spcPts val="0"/>
              </a:spcBef>
              <a:spcAft>
                <a:spcPts val="0"/>
              </a:spcAft>
              <a:buClr>
                <a:schemeClr val="lt2"/>
              </a:buClr>
              <a:buSzPts val="7500"/>
              <a:buNone/>
              <a:defRPr sz="7500">
                <a:solidFill>
                  <a:schemeClr val="lt2"/>
                </a:solidFill>
              </a:defRPr>
            </a:lvl9pPr>
          </a:lstStyle>
          <a:p/>
        </p:txBody>
      </p:sp>
      <p:sp>
        <p:nvSpPr>
          <p:cNvPr id="11" name="Google Shape;11;p1"/>
          <p:cNvSpPr txBox="1"/>
          <p:nvPr>
            <p:ph idx="1" type="body"/>
          </p:nvPr>
        </p:nvSpPr>
        <p:spPr>
          <a:xfrm>
            <a:off x="2086057" y="3073267"/>
            <a:ext cx="20538600" cy="9110400"/>
          </a:xfrm>
          <a:prstGeom prst="rect">
            <a:avLst/>
          </a:prstGeom>
          <a:noFill/>
          <a:ln>
            <a:noFill/>
          </a:ln>
        </p:spPr>
        <p:txBody>
          <a:bodyPr anchorCtr="0" anchor="t" bIns="243750" lIns="243750" spcFirstLastPara="1" rIns="243750" wrap="square" tIns="243750">
            <a:noAutofit/>
          </a:bodyPr>
          <a:lstStyle>
            <a:lvl1pPr indent="-463550" lvl="0" marL="457200">
              <a:lnSpc>
                <a:spcPct val="100000"/>
              </a:lnSpc>
              <a:spcBef>
                <a:spcPts val="0"/>
              </a:spcBef>
              <a:spcAft>
                <a:spcPts val="0"/>
              </a:spcAft>
              <a:buClr>
                <a:schemeClr val="lt1"/>
              </a:buClr>
              <a:buSzPts val="3700"/>
              <a:buFont typeface="Karla"/>
              <a:buChar char="●"/>
              <a:defRPr sz="3700">
                <a:solidFill>
                  <a:schemeClr val="lt1"/>
                </a:solidFill>
                <a:latin typeface="Karla"/>
                <a:ea typeface="Karla"/>
                <a:cs typeface="Karla"/>
                <a:sym typeface="Karla"/>
              </a:defRPr>
            </a:lvl1pPr>
            <a:lvl2pPr indent="-463550" lvl="1" marL="914400">
              <a:lnSpc>
                <a:spcPct val="100000"/>
              </a:lnSpc>
              <a:spcBef>
                <a:spcPts val="0"/>
              </a:spcBef>
              <a:spcAft>
                <a:spcPts val="0"/>
              </a:spcAft>
              <a:buClr>
                <a:schemeClr val="lt1"/>
              </a:buClr>
              <a:buSzPts val="3700"/>
              <a:buFont typeface="Karla"/>
              <a:buChar char="○"/>
              <a:defRPr sz="3700">
                <a:solidFill>
                  <a:schemeClr val="lt1"/>
                </a:solidFill>
                <a:latin typeface="Karla"/>
                <a:ea typeface="Karla"/>
                <a:cs typeface="Karla"/>
                <a:sym typeface="Karla"/>
              </a:defRPr>
            </a:lvl2pPr>
            <a:lvl3pPr indent="-463550" lvl="2" marL="1371600">
              <a:lnSpc>
                <a:spcPct val="100000"/>
              </a:lnSpc>
              <a:spcBef>
                <a:spcPts val="0"/>
              </a:spcBef>
              <a:spcAft>
                <a:spcPts val="0"/>
              </a:spcAft>
              <a:buClr>
                <a:schemeClr val="lt1"/>
              </a:buClr>
              <a:buSzPts val="3700"/>
              <a:buFont typeface="Karla"/>
              <a:buChar char="■"/>
              <a:defRPr sz="3700">
                <a:solidFill>
                  <a:schemeClr val="lt1"/>
                </a:solidFill>
                <a:latin typeface="Karla"/>
                <a:ea typeface="Karla"/>
                <a:cs typeface="Karla"/>
                <a:sym typeface="Karla"/>
              </a:defRPr>
            </a:lvl3pPr>
            <a:lvl4pPr indent="-463550" lvl="3" marL="1828800">
              <a:lnSpc>
                <a:spcPct val="100000"/>
              </a:lnSpc>
              <a:spcBef>
                <a:spcPts val="0"/>
              </a:spcBef>
              <a:spcAft>
                <a:spcPts val="0"/>
              </a:spcAft>
              <a:buClr>
                <a:schemeClr val="lt1"/>
              </a:buClr>
              <a:buSzPts val="3700"/>
              <a:buFont typeface="Karla"/>
              <a:buChar char="●"/>
              <a:defRPr sz="3700">
                <a:solidFill>
                  <a:schemeClr val="lt1"/>
                </a:solidFill>
                <a:latin typeface="Karla"/>
                <a:ea typeface="Karla"/>
                <a:cs typeface="Karla"/>
                <a:sym typeface="Karla"/>
              </a:defRPr>
            </a:lvl4pPr>
            <a:lvl5pPr indent="-463550" lvl="4" marL="2286000">
              <a:lnSpc>
                <a:spcPct val="100000"/>
              </a:lnSpc>
              <a:spcBef>
                <a:spcPts val="0"/>
              </a:spcBef>
              <a:spcAft>
                <a:spcPts val="0"/>
              </a:spcAft>
              <a:buClr>
                <a:schemeClr val="lt1"/>
              </a:buClr>
              <a:buSzPts val="3700"/>
              <a:buFont typeface="Karla"/>
              <a:buChar char="○"/>
              <a:defRPr sz="3700">
                <a:solidFill>
                  <a:schemeClr val="lt1"/>
                </a:solidFill>
                <a:latin typeface="Karla"/>
                <a:ea typeface="Karla"/>
                <a:cs typeface="Karla"/>
                <a:sym typeface="Karla"/>
              </a:defRPr>
            </a:lvl5pPr>
            <a:lvl6pPr indent="-463550" lvl="5" marL="2743200">
              <a:lnSpc>
                <a:spcPct val="100000"/>
              </a:lnSpc>
              <a:spcBef>
                <a:spcPts val="0"/>
              </a:spcBef>
              <a:spcAft>
                <a:spcPts val="0"/>
              </a:spcAft>
              <a:buClr>
                <a:schemeClr val="lt1"/>
              </a:buClr>
              <a:buSzPts val="3700"/>
              <a:buFont typeface="Karla"/>
              <a:buChar char="■"/>
              <a:defRPr sz="3700">
                <a:solidFill>
                  <a:schemeClr val="lt1"/>
                </a:solidFill>
                <a:latin typeface="Karla"/>
                <a:ea typeface="Karla"/>
                <a:cs typeface="Karla"/>
                <a:sym typeface="Karla"/>
              </a:defRPr>
            </a:lvl6pPr>
            <a:lvl7pPr indent="-463550" lvl="6" marL="3200400">
              <a:lnSpc>
                <a:spcPct val="100000"/>
              </a:lnSpc>
              <a:spcBef>
                <a:spcPts val="0"/>
              </a:spcBef>
              <a:spcAft>
                <a:spcPts val="0"/>
              </a:spcAft>
              <a:buClr>
                <a:schemeClr val="lt1"/>
              </a:buClr>
              <a:buSzPts val="3700"/>
              <a:buFont typeface="Karla"/>
              <a:buChar char="●"/>
              <a:defRPr sz="3700">
                <a:solidFill>
                  <a:schemeClr val="lt1"/>
                </a:solidFill>
                <a:latin typeface="Karla"/>
                <a:ea typeface="Karla"/>
                <a:cs typeface="Karla"/>
                <a:sym typeface="Karla"/>
              </a:defRPr>
            </a:lvl7pPr>
            <a:lvl8pPr indent="-463550" lvl="7" marL="3657600">
              <a:lnSpc>
                <a:spcPct val="100000"/>
              </a:lnSpc>
              <a:spcBef>
                <a:spcPts val="0"/>
              </a:spcBef>
              <a:spcAft>
                <a:spcPts val="0"/>
              </a:spcAft>
              <a:buClr>
                <a:schemeClr val="lt1"/>
              </a:buClr>
              <a:buSzPts val="3700"/>
              <a:buFont typeface="Karla"/>
              <a:buChar char="○"/>
              <a:defRPr sz="3700">
                <a:solidFill>
                  <a:schemeClr val="lt1"/>
                </a:solidFill>
                <a:latin typeface="Karla"/>
                <a:ea typeface="Karla"/>
                <a:cs typeface="Karla"/>
                <a:sym typeface="Karla"/>
              </a:defRPr>
            </a:lvl8pPr>
            <a:lvl9pPr indent="-463550" lvl="8" marL="4114800">
              <a:lnSpc>
                <a:spcPct val="100000"/>
              </a:lnSpc>
              <a:spcBef>
                <a:spcPts val="0"/>
              </a:spcBef>
              <a:spcAft>
                <a:spcPts val="0"/>
              </a:spcAft>
              <a:buClr>
                <a:schemeClr val="lt1"/>
              </a:buClr>
              <a:buSzPts val="3700"/>
              <a:buFont typeface="Karla"/>
              <a:buChar char="■"/>
              <a:defRPr sz="3700">
                <a:solidFill>
                  <a:schemeClr val="lt1"/>
                </a:solidFill>
                <a:latin typeface="Karla"/>
                <a:ea typeface="Karla"/>
                <a:cs typeface="Karla"/>
                <a:sym typeface="Karla"/>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13.xml"/><Relationship Id="rId3" Type="http://schemas.openxmlformats.org/officeDocument/2006/relationships/image" Target="../media/image11.png"/><Relationship Id="rId4" Type="http://schemas.openxmlformats.org/officeDocument/2006/relationships/image" Target="../media/image16.png"/><Relationship Id="rId5" Type="http://schemas.openxmlformats.org/officeDocument/2006/relationships/image" Target="../media/image2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17.xml"/><Relationship Id="rId3" Type="http://schemas.openxmlformats.org/officeDocument/2006/relationships/image" Target="../media/image15.png"/><Relationship Id="rId4" Type="http://schemas.openxmlformats.org/officeDocument/2006/relationships/image" Target="../media/image10.png"/><Relationship Id="rId5" Type="http://schemas.openxmlformats.org/officeDocument/2006/relationships/image" Target="../media/image7.png"/><Relationship Id="rId6" Type="http://schemas.openxmlformats.org/officeDocument/2006/relationships/image" Target="../media/image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18.xml"/><Relationship Id="rId3" Type="http://schemas.openxmlformats.org/officeDocument/2006/relationships/image" Target="../media/image18.png"/><Relationship Id="rId4" Type="http://schemas.openxmlformats.org/officeDocument/2006/relationships/image" Target="../media/image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1.xml"/><Relationship Id="rId3" Type="http://schemas.openxmlformats.org/officeDocument/2006/relationships/image" Target="../media/image3.png"/><Relationship Id="rId4" Type="http://schemas.openxmlformats.org/officeDocument/2006/relationships/image" Target="../media/image5.png"/><Relationship Id="rId5" Type="http://schemas.openxmlformats.org/officeDocument/2006/relationships/image" Target="../media/image1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2.xml"/><Relationship Id="rId3" Type="http://schemas.openxmlformats.org/officeDocument/2006/relationships/image" Target="../media/image9.png"/><Relationship Id="rId4" Type="http://schemas.openxmlformats.org/officeDocument/2006/relationships/image" Target="../media/image1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5.xml"/><Relationship Id="rId3" Type="http://schemas.openxmlformats.org/officeDocument/2006/relationships/image" Target="../media/image8.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6.xml"/><Relationship Id="rId3" Type="http://schemas.openxmlformats.org/officeDocument/2006/relationships/image" Target="../media/image17.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1.xml"/><Relationship Id="rId3" Type="http://schemas.openxmlformats.org/officeDocument/2006/relationships/image" Target="../media/image28.png"/><Relationship Id="rId4" Type="http://schemas.openxmlformats.org/officeDocument/2006/relationships/image" Target="../media/image20.png"/><Relationship Id="rId5" Type="http://schemas.openxmlformats.org/officeDocument/2006/relationships/image" Target="../media/image32.png"/><Relationship Id="rId6" Type="http://schemas.openxmlformats.org/officeDocument/2006/relationships/image" Target="../media/image27.png"/><Relationship Id="rId7" Type="http://schemas.openxmlformats.org/officeDocument/2006/relationships/image" Target="../media/image31.png"/><Relationship Id="rId8" Type="http://schemas.openxmlformats.org/officeDocument/2006/relationships/image" Target="../media/image35.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4.xml"/><Relationship Id="rId3" Type="http://schemas.openxmlformats.org/officeDocument/2006/relationships/image" Target="../media/image22.png"/><Relationship Id="rId4" Type="http://schemas.openxmlformats.org/officeDocument/2006/relationships/image" Target="../media/image25.png"/><Relationship Id="rId5" Type="http://schemas.openxmlformats.org/officeDocument/2006/relationships/image" Target="../media/image21.png"/><Relationship Id="rId6" Type="http://schemas.openxmlformats.org/officeDocument/2006/relationships/image" Target="../media/image26.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5.xml"/><Relationship Id="rId3" Type="http://schemas.openxmlformats.org/officeDocument/2006/relationships/image" Target="../media/image33.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6.xml"/><Relationship Id="rId3" Type="http://schemas.openxmlformats.org/officeDocument/2006/relationships/image" Target="../media/image34.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6.xml"/><Relationship Id="rId3" Type="http://schemas.openxmlformats.org/officeDocument/2006/relationships/image" Target="../media/image12.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9.xml"/><Relationship Id="rId3" Type="http://schemas.openxmlformats.org/officeDocument/2006/relationships/image" Target="../media/image19.png"/><Relationship Id="rId4" Type="http://schemas.openxmlformats.org/officeDocument/2006/relationships/image" Target="../media/image2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32"/>
          <p:cNvSpPr txBox="1"/>
          <p:nvPr>
            <p:ph type="ctrTitle"/>
          </p:nvPr>
        </p:nvSpPr>
        <p:spPr>
          <a:xfrm>
            <a:off x="4334471" y="3513408"/>
            <a:ext cx="15708600" cy="6288900"/>
          </a:xfrm>
          <a:prstGeom prst="rect">
            <a:avLst/>
          </a:prstGeom>
        </p:spPr>
        <p:txBody>
          <a:bodyPr anchorCtr="0" anchor="ctr" bIns="243750" lIns="243750" spcFirstLastPara="1" rIns="243750" wrap="square" tIns="243750">
            <a:noAutofit/>
          </a:bodyPr>
          <a:lstStyle/>
          <a:p>
            <a:pPr indent="0" lvl="0" marL="0" rtl="0" algn="ctr">
              <a:spcBef>
                <a:spcPts val="0"/>
              </a:spcBef>
              <a:spcAft>
                <a:spcPts val="0"/>
              </a:spcAft>
              <a:buNone/>
            </a:pPr>
            <a:r>
              <a:rPr b="1" lang="en-US" sz="12044">
                <a:solidFill>
                  <a:schemeClr val="lt1"/>
                </a:solidFill>
                <a:latin typeface="Roboto"/>
                <a:ea typeface="Roboto"/>
                <a:cs typeface="Roboto"/>
                <a:sym typeface="Roboto"/>
              </a:rPr>
              <a:t>Project 3:</a:t>
            </a:r>
            <a:endParaRPr b="1" sz="12044">
              <a:solidFill>
                <a:schemeClr val="lt1"/>
              </a:solidFill>
              <a:latin typeface="Roboto"/>
              <a:ea typeface="Roboto"/>
              <a:cs typeface="Roboto"/>
              <a:sym typeface="Roboto"/>
            </a:endParaRPr>
          </a:p>
          <a:p>
            <a:pPr indent="0" lvl="0" marL="0" rtl="0" algn="ctr">
              <a:spcBef>
                <a:spcPts val="1000"/>
              </a:spcBef>
              <a:spcAft>
                <a:spcPts val="0"/>
              </a:spcAft>
              <a:buNone/>
            </a:pPr>
            <a:r>
              <a:t/>
            </a:r>
            <a:endParaRPr b="1" sz="9000">
              <a:solidFill>
                <a:schemeClr val="lt1"/>
              </a:solidFill>
              <a:latin typeface="Roboto"/>
              <a:ea typeface="Roboto"/>
              <a:cs typeface="Roboto"/>
              <a:sym typeface="Roboto"/>
            </a:endParaRPr>
          </a:p>
          <a:p>
            <a:pPr indent="0" lvl="0" marL="0" rtl="0" algn="ctr">
              <a:spcBef>
                <a:spcPts val="0"/>
              </a:spcBef>
              <a:spcAft>
                <a:spcPts val="0"/>
              </a:spcAft>
              <a:buNone/>
            </a:pPr>
            <a:r>
              <a:rPr b="1" lang="en-US" sz="9000">
                <a:solidFill>
                  <a:schemeClr val="lt1"/>
                </a:solidFill>
                <a:latin typeface="Roboto"/>
                <a:ea typeface="Roboto"/>
                <a:cs typeface="Roboto"/>
                <a:sym typeface="Roboto"/>
              </a:rPr>
              <a:t>Building a Secure Monitoring Environment</a:t>
            </a:r>
            <a:endParaRPr sz="9000">
              <a:solidFill>
                <a:schemeClr val="lt1"/>
              </a:solidFill>
              <a:latin typeface="Roboto"/>
              <a:ea typeface="Roboto"/>
              <a:cs typeface="Roboto"/>
              <a:sym typeface="Roboto"/>
            </a:endParaRPr>
          </a:p>
        </p:txBody>
      </p:sp>
      <p:sp>
        <p:nvSpPr>
          <p:cNvPr id="324" name="Google Shape;324;p32"/>
          <p:cNvSpPr txBox="1"/>
          <p:nvPr/>
        </p:nvSpPr>
        <p:spPr>
          <a:xfrm>
            <a:off x="5460300" y="9969475"/>
            <a:ext cx="13598100" cy="2766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US" sz="4633">
                <a:solidFill>
                  <a:schemeClr val="lt1"/>
                </a:solidFill>
                <a:latin typeface="Roboto"/>
                <a:ea typeface="Roboto"/>
                <a:cs typeface="Roboto"/>
                <a:sym typeface="Roboto"/>
              </a:rPr>
              <a:t>By: TaSheria Walls, Gertrise Thomas, Patrick Schultz, Shantel Varner, Katie Prude-Turner &amp; Leondra Rasco</a:t>
            </a:r>
            <a:r>
              <a:rPr b="1" lang="en-US" sz="4633">
                <a:solidFill>
                  <a:schemeClr val="lt1"/>
                </a:solidFill>
                <a:latin typeface="Roboto"/>
                <a:ea typeface="Roboto"/>
                <a:cs typeface="Roboto"/>
                <a:sym typeface="Roboto"/>
              </a:rPr>
              <a:t>e</a:t>
            </a:r>
            <a:endParaRPr b="1" sz="4633">
              <a:solidFill>
                <a:schemeClr val="lt1"/>
              </a:solidFill>
              <a:latin typeface="Roboto"/>
              <a:ea typeface="Roboto"/>
              <a:cs typeface="Roboto"/>
              <a:sym typeface="Roboto"/>
            </a:endParaRPr>
          </a:p>
          <a:p>
            <a:pPr indent="0" lvl="0" marL="0" rtl="0" algn="ctr">
              <a:spcBef>
                <a:spcPts val="0"/>
              </a:spcBef>
              <a:spcAft>
                <a:spcPts val="0"/>
              </a:spcAft>
              <a:buNone/>
            </a:pPr>
            <a:r>
              <a:t/>
            </a:r>
            <a:endParaRPr sz="4800">
              <a:solidFill>
                <a:schemeClr val="dk2"/>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 name="Shape 396"/>
        <p:cNvGrpSpPr/>
        <p:nvPr/>
      </p:nvGrpSpPr>
      <p:grpSpPr>
        <a:xfrm>
          <a:off x="0" y="0"/>
          <a:ext cx="0" cy="0"/>
          <a:chOff x="0" y="0"/>
          <a:chExt cx="0" cy="0"/>
        </a:xfrm>
      </p:grpSpPr>
      <p:sp>
        <p:nvSpPr>
          <p:cNvPr id="397" name="Google Shape;397;p41"/>
          <p:cNvSpPr txBox="1"/>
          <p:nvPr>
            <p:ph type="title"/>
          </p:nvPr>
        </p:nvSpPr>
        <p:spPr>
          <a:xfrm>
            <a:off x="-796891" y="50400"/>
            <a:ext cx="24443100" cy="1423200"/>
          </a:xfrm>
          <a:prstGeom prst="rect">
            <a:avLst/>
          </a:prstGeom>
        </p:spPr>
        <p:txBody>
          <a:bodyPr anchorCtr="0" anchor="t" bIns="243750" lIns="1219000" spcFirstLastPara="1" rIns="731350" wrap="square" tIns="487575">
            <a:noAutofit/>
          </a:bodyPr>
          <a:lstStyle/>
          <a:p>
            <a:pPr indent="0" lvl="0" marL="0" rtl="0" algn="l">
              <a:spcBef>
                <a:spcPts val="0"/>
              </a:spcBef>
              <a:spcAft>
                <a:spcPts val="0"/>
              </a:spcAft>
              <a:buNone/>
            </a:pPr>
            <a:r>
              <a:rPr b="1" lang="en-US" sz="7500">
                <a:latin typeface="Roboto"/>
                <a:ea typeface="Roboto"/>
                <a:cs typeface="Roboto"/>
                <a:sym typeface="Roboto"/>
              </a:rPr>
              <a:t>Logs Analyzed</a:t>
            </a:r>
            <a:endParaRPr b="1" sz="7500">
              <a:latin typeface="Roboto"/>
              <a:ea typeface="Roboto"/>
              <a:cs typeface="Roboto"/>
              <a:sym typeface="Roboto"/>
            </a:endParaRPr>
          </a:p>
        </p:txBody>
      </p:sp>
      <p:sp>
        <p:nvSpPr>
          <p:cNvPr id="398" name="Google Shape;398;p41"/>
          <p:cNvSpPr txBox="1"/>
          <p:nvPr>
            <p:ph idx="12" type="sldNum"/>
          </p:nvPr>
        </p:nvSpPr>
        <p:spPr>
          <a:xfrm>
            <a:off x="22948089" y="13219200"/>
            <a:ext cx="698100" cy="281700"/>
          </a:xfrm>
          <a:prstGeom prst="rect">
            <a:avLst/>
          </a:prstGeom>
        </p:spPr>
        <p:txBody>
          <a:bodyPr anchorCtr="0" anchor="t" bIns="243750" lIns="0" spcFirstLastPara="1" rIns="0" wrap="square" tIns="0">
            <a:noAutofit/>
          </a:bodyPr>
          <a:lstStyle/>
          <a:p>
            <a:pPr indent="0" lvl="0" marL="0" rtl="0" algn="l">
              <a:spcBef>
                <a:spcPts val="0"/>
              </a:spcBef>
              <a:spcAft>
                <a:spcPts val="0"/>
              </a:spcAft>
              <a:buNone/>
            </a:pPr>
            <a:fld id="{00000000-1234-1234-1234-123412341234}" type="slidenum">
              <a:rPr lang="en-US"/>
              <a:t>‹#›</a:t>
            </a:fld>
            <a:endParaRPr/>
          </a:p>
        </p:txBody>
      </p:sp>
      <p:sp>
        <p:nvSpPr>
          <p:cNvPr id="399" name="Google Shape;399;p41"/>
          <p:cNvSpPr txBox="1"/>
          <p:nvPr>
            <p:ph idx="2" type="subTitle"/>
          </p:nvPr>
        </p:nvSpPr>
        <p:spPr>
          <a:xfrm>
            <a:off x="-32791" y="13111067"/>
            <a:ext cx="21252900" cy="604800"/>
          </a:xfrm>
          <a:prstGeom prst="rect">
            <a:avLst/>
          </a:prstGeom>
        </p:spPr>
        <p:txBody>
          <a:bodyPr anchorCtr="0" anchor="t" bIns="0" lIns="731350" spcFirstLastPara="1" rIns="0" wrap="square" tIns="121850">
            <a:noAutofit/>
          </a:bodyPr>
          <a:lstStyle/>
          <a:p>
            <a:pPr indent="0" lvl="0" marL="0" rtl="0" algn="l">
              <a:spcBef>
                <a:spcPts val="0"/>
              </a:spcBef>
              <a:spcAft>
                <a:spcPts val="3200"/>
              </a:spcAft>
              <a:buNone/>
            </a:pPr>
            <a:r>
              <a:rPr lang="en-US"/>
              <a:t>Logs Analyzed</a:t>
            </a:r>
            <a:endParaRPr/>
          </a:p>
        </p:txBody>
      </p:sp>
      <p:cxnSp>
        <p:nvCxnSpPr>
          <p:cNvPr id="400" name="Google Shape;400;p41"/>
          <p:cNvCxnSpPr/>
          <p:nvPr/>
        </p:nvCxnSpPr>
        <p:spPr>
          <a:xfrm flipH="1" rot="10800000">
            <a:off x="462450" y="1629338"/>
            <a:ext cx="22237800" cy="21000"/>
          </a:xfrm>
          <a:prstGeom prst="straightConnector1">
            <a:avLst/>
          </a:prstGeom>
          <a:noFill/>
          <a:ln cap="flat" cmpd="sng" w="38100">
            <a:solidFill>
              <a:schemeClr val="lt1"/>
            </a:solidFill>
            <a:prstDash val="solid"/>
            <a:round/>
            <a:headEnd len="med" w="med" type="none"/>
            <a:tailEnd len="med" w="med" type="none"/>
          </a:ln>
        </p:spPr>
      </p:cxnSp>
      <p:sp>
        <p:nvSpPr>
          <p:cNvPr id="401" name="Google Shape;401;p41"/>
          <p:cNvSpPr txBox="1"/>
          <p:nvPr/>
        </p:nvSpPr>
        <p:spPr>
          <a:xfrm>
            <a:off x="1788525" y="4694850"/>
            <a:ext cx="203136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6000">
                <a:solidFill>
                  <a:schemeClr val="lt1"/>
                </a:solidFill>
                <a:latin typeface="Roboto"/>
                <a:ea typeface="Roboto"/>
                <a:cs typeface="Roboto"/>
                <a:sym typeface="Roboto"/>
              </a:rPr>
              <a:t>    </a:t>
            </a:r>
            <a:r>
              <a:rPr b="1" lang="en-US" sz="6000">
                <a:solidFill>
                  <a:schemeClr val="lt1"/>
                </a:solidFill>
                <a:latin typeface="Roboto"/>
                <a:ea typeface="Roboto"/>
                <a:cs typeface="Roboto"/>
                <a:sym typeface="Roboto"/>
              </a:rPr>
              <a:t>Windows Logs 																		 Apache Logs  </a:t>
            </a:r>
            <a:endParaRPr b="1" sz="6000">
              <a:solidFill>
                <a:schemeClr val="lt1"/>
              </a:solidFill>
              <a:latin typeface="Roboto"/>
              <a:ea typeface="Roboto"/>
              <a:cs typeface="Roboto"/>
              <a:sym typeface="Roboto"/>
            </a:endParaRPr>
          </a:p>
        </p:txBody>
      </p:sp>
      <p:sp>
        <p:nvSpPr>
          <p:cNvPr id="402" name="Google Shape;402;p41"/>
          <p:cNvSpPr/>
          <p:nvPr/>
        </p:nvSpPr>
        <p:spPr>
          <a:xfrm>
            <a:off x="1051100" y="4694850"/>
            <a:ext cx="1288200" cy="1265700"/>
          </a:xfrm>
          <a:prstGeom prst="flowChartAlternateProcess">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US" sz="7500">
                <a:solidFill>
                  <a:schemeClr val="dk1"/>
                </a:solidFill>
                <a:latin typeface="Roboto"/>
                <a:ea typeface="Roboto"/>
                <a:cs typeface="Roboto"/>
                <a:sym typeface="Roboto"/>
              </a:rPr>
              <a:t> 1</a:t>
            </a:r>
            <a:endParaRPr b="1" sz="7500">
              <a:solidFill>
                <a:schemeClr val="dk1"/>
              </a:solidFill>
              <a:latin typeface="Roboto"/>
              <a:ea typeface="Roboto"/>
              <a:cs typeface="Roboto"/>
              <a:sym typeface="Roboto"/>
            </a:endParaRPr>
          </a:p>
        </p:txBody>
      </p:sp>
      <p:sp>
        <p:nvSpPr>
          <p:cNvPr id="403" name="Google Shape;403;p41"/>
          <p:cNvSpPr/>
          <p:nvPr/>
        </p:nvSpPr>
        <p:spPr>
          <a:xfrm>
            <a:off x="14273775" y="4694850"/>
            <a:ext cx="1288200" cy="1265700"/>
          </a:xfrm>
          <a:prstGeom prst="flowChartAlternateProcess">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US" sz="7500">
                <a:solidFill>
                  <a:schemeClr val="dk1"/>
                </a:solidFill>
                <a:latin typeface="Roboto"/>
                <a:ea typeface="Roboto"/>
                <a:cs typeface="Roboto"/>
                <a:sym typeface="Roboto"/>
              </a:rPr>
              <a:t> 2</a:t>
            </a:r>
            <a:endParaRPr b="1" sz="7500">
              <a:solidFill>
                <a:schemeClr val="dk1"/>
              </a:solidFill>
              <a:latin typeface="Roboto"/>
              <a:ea typeface="Roboto"/>
              <a:cs typeface="Roboto"/>
              <a:sym typeface="Roboto"/>
            </a:endParaRPr>
          </a:p>
        </p:txBody>
      </p:sp>
      <p:sp>
        <p:nvSpPr>
          <p:cNvPr id="404" name="Google Shape;404;p41"/>
          <p:cNvSpPr txBox="1"/>
          <p:nvPr/>
        </p:nvSpPr>
        <p:spPr>
          <a:xfrm>
            <a:off x="2545525" y="5803050"/>
            <a:ext cx="9879000" cy="5702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US" sz="4200">
                <a:solidFill>
                  <a:schemeClr val="lt1"/>
                </a:solidFill>
                <a:latin typeface="Roboto"/>
                <a:ea typeface="Roboto"/>
                <a:cs typeface="Roboto"/>
                <a:sym typeface="Roboto"/>
              </a:rPr>
              <a:t>This server contains intellectual property of VSI’s next-generation virtual-reality programs.</a:t>
            </a:r>
            <a:endParaRPr sz="4200">
              <a:solidFill>
                <a:schemeClr val="lt1"/>
              </a:solidFill>
              <a:latin typeface="Roboto"/>
              <a:ea typeface="Roboto"/>
              <a:cs typeface="Roboto"/>
              <a:sym typeface="Roboto"/>
            </a:endParaRPr>
          </a:p>
          <a:p>
            <a:pPr indent="-12700" lvl="0" marL="25400" rtl="0" algn="l">
              <a:lnSpc>
                <a:spcPct val="115000"/>
              </a:lnSpc>
              <a:spcBef>
                <a:spcPts val="800"/>
              </a:spcBef>
              <a:spcAft>
                <a:spcPts val="0"/>
              </a:spcAft>
              <a:buNone/>
            </a:pPr>
            <a:r>
              <a:rPr b="1" lang="en-US" sz="4200">
                <a:solidFill>
                  <a:schemeClr val="lt1"/>
                </a:solidFill>
                <a:latin typeface="Roboto"/>
                <a:ea typeface="Roboto"/>
                <a:cs typeface="Roboto"/>
                <a:sym typeface="Roboto"/>
              </a:rPr>
              <a:t>■</a:t>
            </a:r>
            <a:r>
              <a:rPr lang="en-US" sz="4200">
                <a:solidFill>
                  <a:schemeClr val="lt1"/>
                </a:solidFill>
                <a:latin typeface="Roboto"/>
                <a:ea typeface="Roboto"/>
                <a:cs typeface="Roboto"/>
                <a:sym typeface="Roboto"/>
              </a:rPr>
              <a:t>Windows Logs</a:t>
            </a:r>
            <a:endParaRPr sz="4200">
              <a:solidFill>
                <a:schemeClr val="lt1"/>
              </a:solidFill>
              <a:latin typeface="Roboto"/>
              <a:ea typeface="Roboto"/>
              <a:cs typeface="Roboto"/>
              <a:sym typeface="Roboto"/>
            </a:endParaRPr>
          </a:p>
          <a:p>
            <a:pPr indent="-12700" lvl="0" marL="25400" rtl="0" algn="l">
              <a:lnSpc>
                <a:spcPct val="115000"/>
              </a:lnSpc>
              <a:spcBef>
                <a:spcPts val="800"/>
              </a:spcBef>
              <a:spcAft>
                <a:spcPts val="0"/>
              </a:spcAft>
              <a:buNone/>
            </a:pPr>
            <a:r>
              <a:rPr b="1" lang="en-US" sz="4200">
                <a:solidFill>
                  <a:schemeClr val="lt1"/>
                </a:solidFill>
                <a:latin typeface="Roboto"/>
                <a:ea typeface="Roboto"/>
                <a:cs typeface="Roboto"/>
                <a:sym typeface="Roboto"/>
              </a:rPr>
              <a:t>■</a:t>
            </a:r>
            <a:r>
              <a:rPr lang="en-US" sz="4200">
                <a:solidFill>
                  <a:schemeClr val="lt1"/>
                </a:solidFill>
                <a:latin typeface="Roboto"/>
                <a:ea typeface="Roboto"/>
                <a:cs typeface="Roboto"/>
                <a:sym typeface="Roboto"/>
              </a:rPr>
              <a:t>Windows Attack Logs </a:t>
            </a:r>
            <a:endParaRPr sz="4200">
              <a:solidFill>
                <a:schemeClr val="lt1"/>
              </a:solidFill>
              <a:latin typeface="Roboto"/>
              <a:ea typeface="Roboto"/>
              <a:cs typeface="Roboto"/>
              <a:sym typeface="Roboto"/>
            </a:endParaRPr>
          </a:p>
          <a:p>
            <a:pPr indent="-12700" lvl="0" marL="25400" rtl="0" algn="l">
              <a:lnSpc>
                <a:spcPct val="115000"/>
              </a:lnSpc>
              <a:spcBef>
                <a:spcPts val="800"/>
              </a:spcBef>
              <a:spcAft>
                <a:spcPts val="0"/>
              </a:spcAft>
              <a:buNone/>
            </a:pPr>
            <a:r>
              <a:t/>
            </a:r>
            <a:endParaRPr sz="4200">
              <a:solidFill>
                <a:schemeClr val="lt1"/>
              </a:solidFill>
              <a:latin typeface="Roboto"/>
              <a:ea typeface="Roboto"/>
              <a:cs typeface="Roboto"/>
              <a:sym typeface="Roboto"/>
            </a:endParaRPr>
          </a:p>
          <a:p>
            <a:pPr indent="-12700" lvl="0" marL="25400" rtl="0" algn="l">
              <a:lnSpc>
                <a:spcPct val="115000"/>
              </a:lnSpc>
              <a:spcBef>
                <a:spcPts val="800"/>
              </a:spcBef>
              <a:spcAft>
                <a:spcPts val="800"/>
              </a:spcAft>
              <a:buNone/>
            </a:pPr>
            <a:r>
              <a:t/>
            </a:r>
            <a:endParaRPr sz="4200">
              <a:solidFill>
                <a:schemeClr val="lt1"/>
              </a:solidFill>
              <a:latin typeface="Roboto"/>
              <a:ea typeface="Roboto"/>
              <a:cs typeface="Roboto"/>
              <a:sym typeface="Roboto"/>
            </a:endParaRPr>
          </a:p>
        </p:txBody>
      </p:sp>
      <p:sp>
        <p:nvSpPr>
          <p:cNvPr id="405" name="Google Shape;405;p41"/>
          <p:cNvSpPr txBox="1"/>
          <p:nvPr/>
        </p:nvSpPr>
        <p:spPr>
          <a:xfrm>
            <a:off x="15743900" y="5803050"/>
            <a:ext cx="8111400" cy="6035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300"/>
              </a:spcBef>
              <a:spcAft>
                <a:spcPts val="0"/>
              </a:spcAft>
              <a:buNone/>
            </a:pPr>
            <a:r>
              <a:rPr lang="en-US" sz="4200">
                <a:solidFill>
                  <a:schemeClr val="lt1"/>
                </a:solidFill>
                <a:latin typeface="Roboto"/>
                <a:ea typeface="Roboto"/>
                <a:cs typeface="Roboto"/>
                <a:sym typeface="Roboto"/>
              </a:rPr>
              <a:t>This server is used for VSI’s main public-facing website, vsi-company.com.</a:t>
            </a:r>
            <a:endParaRPr sz="4200">
              <a:solidFill>
                <a:schemeClr val="lt1"/>
              </a:solidFill>
              <a:latin typeface="Roboto"/>
              <a:ea typeface="Roboto"/>
              <a:cs typeface="Roboto"/>
              <a:sym typeface="Roboto"/>
            </a:endParaRPr>
          </a:p>
          <a:p>
            <a:pPr indent="-12700" lvl="0" marL="25400" rtl="0" algn="l">
              <a:lnSpc>
                <a:spcPct val="115000"/>
              </a:lnSpc>
              <a:spcBef>
                <a:spcPts val="0"/>
              </a:spcBef>
              <a:spcAft>
                <a:spcPts val="0"/>
              </a:spcAft>
              <a:buNone/>
            </a:pPr>
            <a:r>
              <a:rPr lang="en-US" sz="4200">
                <a:solidFill>
                  <a:schemeClr val="lt1"/>
                </a:solidFill>
                <a:latin typeface="Roboto"/>
                <a:ea typeface="Roboto"/>
                <a:cs typeface="Roboto"/>
                <a:sym typeface="Roboto"/>
              </a:rPr>
              <a:t>■Apache Logs</a:t>
            </a:r>
            <a:endParaRPr sz="4200">
              <a:solidFill>
                <a:schemeClr val="lt1"/>
              </a:solidFill>
              <a:latin typeface="Roboto"/>
              <a:ea typeface="Roboto"/>
              <a:cs typeface="Roboto"/>
              <a:sym typeface="Roboto"/>
            </a:endParaRPr>
          </a:p>
          <a:p>
            <a:pPr indent="-12700" lvl="0" marL="25400" rtl="0" algn="l">
              <a:lnSpc>
                <a:spcPct val="115000"/>
              </a:lnSpc>
              <a:spcBef>
                <a:spcPts val="0"/>
              </a:spcBef>
              <a:spcAft>
                <a:spcPts val="0"/>
              </a:spcAft>
              <a:buNone/>
            </a:pPr>
            <a:r>
              <a:rPr lang="en-US" sz="4200">
                <a:solidFill>
                  <a:schemeClr val="lt1"/>
                </a:solidFill>
                <a:latin typeface="Roboto"/>
                <a:ea typeface="Roboto"/>
                <a:cs typeface="Roboto"/>
                <a:sym typeface="Roboto"/>
              </a:rPr>
              <a:t>■Apache Attack Logs</a:t>
            </a:r>
            <a:endParaRPr sz="4200">
              <a:solidFill>
                <a:schemeClr val="lt1"/>
              </a:solidFill>
              <a:latin typeface="Roboto"/>
              <a:ea typeface="Roboto"/>
              <a:cs typeface="Roboto"/>
              <a:sym typeface="Roboto"/>
            </a:endParaRPr>
          </a:p>
          <a:p>
            <a:pPr indent="-12700" lvl="0" marL="25400" rtl="0" algn="ctr">
              <a:lnSpc>
                <a:spcPct val="115000"/>
              </a:lnSpc>
              <a:spcBef>
                <a:spcPts val="0"/>
              </a:spcBef>
              <a:spcAft>
                <a:spcPts val="0"/>
              </a:spcAft>
              <a:buNone/>
            </a:pPr>
            <a:r>
              <a:t/>
            </a:r>
            <a:endParaRPr sz="4200">
              <a:solidFill>
                <a:schemeClr val="lt1"/>
              </a:solidFill>
            </a:endParaRPr>
          </a:p>
          <a:p>
            <a:pPr indent="-12700" lvl="0" marL="25400" rtl="0" algn="ctr">
              <a:lnSpc>
                <a:spcPct val="115000"/>
              </a:lnSpc>
              <a:spcBef>
                <a:spcPts val="0"/>
              </a:spcBef>
              <a:spcAft>
                <a:spcPts val="0"/>
              </a:spcAft>
              <a:buNone/>
            </a:pPr>
            <a:r>
              <a:t/>
            </a:r>
            <a:endParaRPr sz="4200">
              <a:solidFill>
                <a:schemeClr val="lt1"/>
              </a:solidFill>
            </a:endParaRPr>
          </a:p>
          <a:p>
            <a:pPr indent="-12700" lvl="0" marL="25400" rtl="0" algn="l">
              <a:lnSpc>
                <a:spcPct val="115000"/>
              </a:lnSpc>
              <a:spcBef>
                <a:spcPts val="0"/>
              </a:spcBef>
              <a:spcAft>
                <a:spcPts val="0"/>
              </a:spcAft>
              <a:buNone/>
            </a:pPr>
            <a:r>
              <a:t/>
            </a:r>
            <a:endParaRPr sz="4200">
              <a:solidFill>
                <a:schemeClr val="lt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9" name="Shape 409"/>
        <p:cNvGrpSpPr/>
        <p:nvPr/>
      </p:nvGrpSpPr>
      <p:grpSpPr>
        <a:xfrm>
          <a:off x="0" y="0"/>
          <a:ext cx="0" cy="0"/>
          <a:chOff x="0" y="0"/>
          <a:chExt cx="0" cy="0"/>
        </a:xfrm>
      </p:grpSpPr>
      <p:sp>
        <p:nvSpPr>
          <p:cNvPr id="410" name="Google Shape;410;p42"/>
          <p:cNvSpPr txBox="1"/>
          <p:nvPr/>
        </p:nvSpPr>
        <p:spPr>
          <a:xfrm>
            <a:off x="22948089" y="13219200"/>
            <a:ext cx="698100" cy="281700"/>
          </a:xfrm>
          <a:prstGeom prst="rect">
            <a:avLst/>
          </a:prstGeom>
          <a:noFill/>
          <a:ln>
            <a:noFill/>
          </a:ln>
        </p:spPr>
        <p:txBody>
          <a:bodyPr anchorCtr="0" anchor="t" bIns="243750" lIns="0" spcFirstLastPara="1" rIns="0" wrap="square" tIns="0">
            <a:noAutofit/>
          </a:bodyPr>
          <a:lstStyle/>
          <a:p>
            <a:pPr indent="0" lvl="0" marL="0" rtl="0" algn="r">
              <a:spcBef>
                <a:spcPts val="0"/>
              </a:spcBef>
              <a:spcAft>
                <a:spcPts val="0"/>
              </a:spcAft>
              <a:buNone/>
            </a:pPr>
            <a:fld id="{00000000-1234-1234-1234-123412341234}" type="slidenum">
              <a:rPr lang="en-US" sz="1600"/>
              <a:t>‹#›</a:t>
            </a:fld>
            <a:endParaRPr sz="1600"/>
          </a:p>
        </p:txBody>
      </p:sp>
      <p:sp>
        <p:nvSpPr>
          <p:cNvPr id="411" name="Google Shape;411;p42"/>
          <p:cNvSpPr txBox="1"/>
          <p:nvPr>
            <p:ph type="ctrTitle"/>
          </p:nvPr>
        </p:nvSpPr>
        <p:spPr>
          <a:xfrm>
            <a:off x="4334471" y="3513408"/>
            <a:ext cx="15708600" cy="6288900"/>
          </a:xfrm>
          <a:prstGeom prst="rect">
            <a:avLst/>
          </a:prstGeom>
        </p:spPr>
        <p:txBody>
          <a:bodyPr anchorCtr="0" anchor="ctr" bIns="243750" lIns="243750" spcFirstLastPara="1" rIns="243750" wrap="square" tIns="243750">
            <a:noAutofit/>
          </a:bodyPr>
          <a:lstStyle/>
          <a:p>
            <a:pPr indent="0" lvl="0" marL="0" rtl="0" algn="ctr">
              <a:spcBef>
                <a:spcPts val="0"/>
              </a:spcBef>
              <a:spcAft>
                <a:spcPts val="0"/>
              </a:spcAft>
              <a:buClr>
                <a:schemeClr val="dk1"/>
              </a:buClr>
              <a:buSzPts val="1100"/>
              <a:buFont typeface="Arial"/>
              <a:buNone/>
            </a:pPr>
            <a:r>
              <a:rPr b="1" lang="en-US" sz="9600">
                <a:solidFill>
                  <a:schemeClr val="lt1"/>
                </a:solidFill>
                <a:latin typeface="Roboto"/>
                <a:ea typeface="Roboto"/>
                <a:cs typeface="Roboto"/>
                <a:sym typeface="Roboto"/>
              </a:rPr>
              <a:t>Windows Logs</a:t>
            </a:r>
            <a:endParaRPr b="1" sz="9600">
              <a:latin typeface="Roboto"/>
              <a:ea typeface="Roboto"/>
              <a:cs typeface="Roboto"/>
              <a:sym typeface="Roboto"/>
            </a:endParaRPr>
          </a:p>
          <a:p>
            <a:pPr indent="0" lvl="0" marL="0" rtl="0" algn="ctr">
              <a:spcBef>
                <a:spcPts val="0"/>
              </a:spcBef>
              <a:spcAft>
                <a:spcPts val="0"/>
              </a:spcAft>
              <a:buNone/>
            </a:pPr>
            <a:r>
              <a:t/>
            </a:r>
            <a:endParaRPr>
              <a:latin typeface="Roboto Light"/>
              <a:ea typeface="Roboto Light"/>
              <a:cs typeface="Roboto Light"/>
              <a:sym typeface="Roboto Ligh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5" name="Shape 415"/>
        <p:cNvGrpSpPr/>
        <p:nvPr/>
      </p:nvGrpSpPr>
      <p:grpSpPr>
        <a:xfrm>
          <a:off x="0" y="0"/>
          <a:ext cx="0" cy="0"/>
          <a:chOff x="0" y="0"/>
          <a:chExt cx="0" cy="0"/>
        </a:xfrm>
      </p:grpSpPr>
      <p:sp>
        <p:nvSpPr>
          <p:cNvPr id="416" name="Google Shape;416;p43"/>
          <p:cNvSpPr txBox="1"/>
          <p:nvPr>
            <p:ph type="title"/>
          </p:nvPr>
        </p:nvSpPr>
        <p:spPr>
          <a:xfrm>
            <a:off x="-640191" y="50400"/>
            <a:ext cx="24443100" cy="1423200"/>
          </a:xfrm>
          <a:prstGeom prst="rect">
            <a:avLst/>
          </a:prstGeom>
        </p:spPr>
        <p:txBody>
          <a:bodyPr anchorCtr="0" anchor="t" bIns="243750" lIns="1219000" spcFirstLastPara="1" rIns="731350" wrap="square" tIns="487575">
            <a:noAutofit/>
          </a:bodyPr>
          <a:lstStyle/>
          <a:p>
            <a:pPr indent="0" lvl="0" marL="0" rtl="0" algn="l">
              <a:spcBef>
                <a:spcPts val="0"/>
              </a:spcBef>
              <a:spcAft>
                <a:spcPts val="0"/>
              </a:spcAft>
              <a:buNone/>
            </a:pPr>
            <a:r>
              <a:rPr b="1" lang="en-US" sz="7500">
                <a:latin typeface="Roboto"/>
                <a:ea typeface="Roboto"/>
                <a:cs typeface="Roboto"/>
                <a:sym typeface="Roboto"/>
              </a:rPr>
              <a:t>Reports — Windows</a:t>
            </a:r>
            <a:endParaRPr b="1" sz="7500">
              <a:latin typeface="Roboto"/>
              <a:ea typeface="Roboto"/>
              <a:cs typeface="Roboto"/>
              <a:sym typeface="Roboto"/>
            </a:endParaRPr>
          </a:p>
        </p:txBody>
      </p:sp>
      <p:sp>
        <p:nvSpPr>
          <p:cNvPr id="417" name="Google Shape;417;p43"/>
          <p:cNvSpPr txBox="1"/>
          <p:nvPr>
            <p:ph idx="12" type="sldNum"/>
          </p:nvPr>
        </p:nvSpPr>
        <p:spPr>
          <a:xfrm>
            <a:off x="22948089" y="13219200"/>
            <a:ext cx="698100" cy="281700"/>
          </a:xfrm>
          <a:prstGeom prst="rect">
            <a:avLst/>
          </a:prstGeom>
        </p:spPr>
        <p:txBody>
          <a:bodyPr anchorCtr="0" anchor="t" bIns="243750" lIns="0" spcFirstLastPara="1" rIns="0" wrap="square" tIns="0">
            <a:noAutofit/>
          </a:bodyPr>
          <a:lstStyle/>
          <a:p>
            <a:pPr indent="0" lvl="0" marL="0" rtl="0" algn="l">
              <a:spcBef>
                <a:spcPts val="0"/>
              </a:spcBef>
              <a:spcAft>
                <a:spcPts val="0"/>
              </a:spcAft>
              <a:buNone/>
            </a:pPr>
            <a:fld id="{00000000-1234-1234-1234-123412341234}" type="slidenum">
              <a:rPr lang="en-US"/>
              <a:t>‹#›</a:t>
            </a:fld>
            <a:endParaRPr/>
          </a:p>
        </p:txBody>
      </p:sp>
      <p:sp>
        <p:nvSpPr>
          <p:cNvPr id="418" name="Google Shape;418;p43"/>
          <p:cNvSpPr txBox="1"/>
          <p:nvPr>
            <p:ph idx="3" type="body"/>
          </p:nvPr>
        </p:nvSpPr>
        <p:spPr>
          <a:xfrm>
            <a:off x="-640200" y="2138800"/>
            <a:ext cx="22942800" cy="9866700"/>
          </a:xfrm>
          <a:prstGeom prst="rect">
            <a:avLst/>
          </a:prstGeom>
        </p:spPr>
        <p:txBody>
          <a:bodyPr anchorCtr="0" anchor="t" bIns="2437975" lIns="1219000" spcFirstLastPara="1" rIns="1219000" wrap="square" tIns="0">
            <a:noAutofit/>
          </a:bodyPr>
          <a:lstStyle/>
          <a:p>
            <a:pPr indent="0" lvl="0" marL="0" rtl="0" algn="l">
              <a:spcBef>
                <a:spcPts val="0"/>
              </a:spcBef>
              <a:spcAft>
                <a:spcPts val="0"/>
              </a:spcAft>
              <a:buNone/>
            </a:pPr>
            <a:r>
              <a:rPr lang="en-US" sz="4400"/>
              <a:t>Designed the following reports:</a:t>
            </a:r>
            <a:endParaRPr sz="4400"/>
          </a:p>
          <a:p>
            <a:pPr indent="0" lvl="0" marL="0" rtl="0" algn="l">
              <a:spcBef>
                <a:spcPts val="1200"/>
              </a:spcBef>
              <a:spcAft>
                <a:spcPts val="0"/>
              </a:spcAft>
              <a:buNone/>
            </a:pPr>
            <a:r>
              <a:t/>
            </a:r>
            <a:endParaRPr sz="4400"/>
          </a:p>
          <a:p>
            <a:pPr indent="0" lvl="0" marL="0" rtl="0" algn="l">
              <a:spcBef>
                <a:spcPts val="1200"/>
              </a:spcBef>
              <a:spcAft>
                <a:spcPts val="1200"/>
              </a:spcAft>
              <a:buNone/>
            </a:pPr>
            <a:r>
              <a:t/>
            </a:r>
            <a:endParaRPr sz="4400">
              <a:solidFill>
                <a:schemeClr val="dk1"/>
              </a:solidFill>
            </a:endParaRPr>
          </a:p>
        </p:txBody>
      </p:sp>
      <p:graphicFrame>
        <p:nvGraphicFramePr>
          <p:cNvPr id="419" name="Google Shape;419;p43"/>
          <p:cNvGraphicFramePr/>
          <p:nvPr/>
        </p:nvGraphicFramePr>
        <p:xfrm>
          <a:off x="1099713" y="4314250"/>
          <a:ext cx="3000000" cy="3000000"/>
        </p:xfrm>
        <a:graphic>
          <a:graphicData uri="http://schemas.openxmlformats.org/drawingml/2006/table">
            <a:tbl>
              <a:tblPr>
                <a:noFill/>
                <a:tableStyleId>{B9D03F54-E203-4B56-A732-D2F6FF1B46CA}</a:tableStyleId>
              </a:tblPr>
              <a:tblGrid>
                <a:gridCol w="10878550"/>
                <a:gridCol w="10878550"/>
              </a:tblGrid>
              <a:tr h="381000">
                <a:tc>
                  <a:txBody>
                    <a:bodyPr/>
                    <a:lstStyle/>
                    <a:p>
                      <a:pPr indent="0" lvl="0" marL="0" rtl="0" algn="ctr">
                        <a:spcBef>
                          <a:spcPts val="0"/>
                        </a:spcBef>
                        <a:spcAft>
                          <a:spcPts val="0"/>
                        </a:spcAft>
                        <a:buNone/>
                      </a:pPr>
                      <a:r>
                        <a:rPr b="1" lang="en-US" sz="4400">
                          <a:solidFill>
                            <a:schemeClr val="lt1"/>
                          </a:solidFill>
                          <a:latin typeface="Roboto"/>
                          <a:ea typeface="Roboto"/>
                          <a:cs typeface="Roboto"/>
                          <a:sym typeface="Roboto"/>
                        </a:rPr>
                        <a:t>Report Name</a:t>
                      </a:r>
                      <a:endParaRPr b="1" sz="4400">
                        <a:solidFill>
                          <a:schemeClr val="lt1"/>
                        </a:solidFill>
                        <a:latin typeface="Roboto"/>
                        <a:ea typeface="Roboto"/>
                        <a:cs typeface="Roboto"/>
                        <a:sym typeface="Roboto"/>
                      </a:endParaRPr>
                    </a:p>
                  </a:txBody>
                  <a:tcPr marT="91425" marB="91425" marR="91425" marL="91425">
                    <a:lnL cap="flat" cmpd="sng" w="76200">
                      <a:solidFill>
                        <a:srgbClr val="9E9E9E"/>
                      </a:solidFill>
                      <a:prstDash val="solid"/>
                      <a:round/>
                      <a:headEnd len="sm" w="sm" type="none"/>
                      <a:tailEnd len="sm" w="sm" type="none"/>
                    </a:lnL>
                    <a:lnR cap="flat" cmpd="sng" w="76200">
                      <a:solidFill>
                        <a:srgbClr val="9E9E9E"/>
                      </a:solidFill>
                      <a:prstDash val="solid"/>
                      <a:round/>
                      <a:headEnd len="sm" w="sm" type="none"/>
                      <a:tailEnd len="sm" w="sm" type="none"/>
                    </a:lnR>
                    <a:lnT cap="flat" cmpd="sng" w="76200">
                      <a:solidFill>
                        <a:srgbClr val="9E9E9E"/>
                      </a:solidFill>
                      <a:prstDash val="solid"/>
                      <a:round/>
                      <a:headEnd len="sm" w="sm" type="none"/>
                      <a:tailEnd len="sm" w="sm" type="none"/>
                    </a:lnT>
                    <a:lnB cap="flat" cmpd="sng" w="762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US" sz="4400">
                          <a:solidFill>
                            <a:schemeClr val="lt1"/>
                          </a:solidFill>
                          <a:latin typeface="Roboto"/>
                          <a:ea typeface="Roboto"/>
                          <a:cs typeface="Roboto"/>
                          <a:sym typeface="Roboto"/>
                        </a:rPr>
                        <a:t>Report </a:t>
                      </a:r>
                      <a:r>
                        <a:rPr b="1" lang="en-US" sz="4400">
                          <a:solidFill>
                            <a:schemeClr val="lt1"/>
                          </a:solidFill>
                          <a:latin typeface="Roboto"/>
                          <a:ea typeface="Roboto"/>
                          <a:cs typeface="Roboto"/>
                          <a:sym typeface="Roboto"/>
                        </a:rPr>
                        <a:t>Description</a:t>
                      </a:r>
                      <a:endParaRPr b="1" sz="4400">
                        <a:solidFill>
                          <a:schemeClr val="lt1"/>
                        </a:solidFill>
                        <a:latin typeface="Roboto"/>
                        <a:ea typeface="Roboto"/>
                        <a:cs typeface="Roboto"/>
                        <a:sym typeface="Roboto"/>
                      </a:endParaRPr>
                    </a:p>
                  </a:txBody>
                  <a:tcPr marT="91425" marB="91425" marR="91425" marL="91425">
                    <a:lnL cap="flat" cmpd="sng" w="76200">
                      <a:solidFill>
                        <a:srgbClr val="9E9E9E"/>
                      </a:solidFill>
                      <a:prstDash val="solid"/>
                      <a:round/>
                      <a:headEnd len="sm" w="sm" type="none"/>
                      <a:tailEnd len="sm" w="sm" type="none"/>
                    </a:lnL>
                    <a:lnR cap="flat" cmpd="sng" w="76200">
                      <a:solidFill>
                        <a:srgbClr val="9E9E9E"/>
                      </a:solidFill>
                      <a:prstDash val="solid"/>
                      <a:round/>
                      <a:headEnd len="sm" w="sm" type="none"/>
                      <a:tailEnd len="sm" w="sm" type="none"/>
                    </a:lnR>
                    <a:lnT cap="flat" cmpd="sng" w="76200">
                      <a:solidFill>
                        <a:srgbClr val="9E9E9E"/>
                      </a:solidFill>
                      <a:prstDash val="solid"/>
                      <a:round/>
                      <a:headEnd len="sm" w="sm" type="none"/>
                      <a:tailEnd len="sm" w="sm" type="none"/>
                    </a:lnT>
                    <a:lnB cap="flat" cmpd="sng" w="76200">
                      <a:solidFill>
                        <a:srgbClr val="9E9E9E"/>
                      </a:solidFill>
                      <a:prstDash val="solid"/>
                      <a:round/>
                      <a:headEnd len="sm" w="sm" type="none"/>
                      <a:tailEnd len="sm" w="sm" type="none"/>
                    </a:lnB>
                  </a:tcPr>
                </a:tc>
              </a:tr>
              <a:tr h="853400">
                <a:tc>
                  <a:txBody>
                    <a:bodyPr/>
                    <a:lstStyle/>
                    <a:p>
                      <a:pPr indent="0" lvl="0" marL="0" rtl="0" algn="ctr">
                        <a:spcBef>
                          <a:spcPts val="0"/>
                        </a:spcBef>
                        <a:spcAft>
                          <a:spcPts val="0"/>
                        </a:spcAft>
                        <a:buNone/>
                      </a:pPr>
                      <a:r>
                        <a:rPr lang="en-US" sz="4400">
                          <a:solidFill>
                            <a:schemeClr val="lt1"/>
                          </a:solidFill>
                          <a:latin typeface="Roboto"/>
                          <a:ea typeface="Roboto"/>
                          <a:cs typeface="Roboto"/>
                          <a:sym typeface="Roboto"/>
                        </a:rPr>
                        <a:t>Windows_Server_logs_Signatures_and Signature IDs</a:t>
                      </a:r>
                      <a:endParaRPr sz="4400">
                        <a:solidFill>
                          <a:schemeClr val="lt1"/>
                        </a:solidFill>
                        <a:latin typeface="Roboto"/>
                        <a:ea typeface="Roboto"/>
                        <a:cs typeface="Roboto"/>
                        <a:sym typeface="Roboto"/>
                      </a:endParaRPr>
                    </a:p>
                  </a:txBody>
                  <a:tcPr marT="91425" marB="91425" marR="91425" marL="91425">
                    <a:lnL cap="flat" cmpd="sng" w="76200">
                      <a:solidFill>
                        <a:srgbClr val="9E9E9E"/>
                      </a:solidFill>
                      <a:prstDash val="solid"/>
                      <a:round/>
                      <a:headEnd len="sm" w="sm" type="none"/>
                      <a:tailEnd len="sm" w="sm" type="none"/>
                    </a:lnL>
                    <a:lnR cap="flat" cmpd="sng" w="76200">
                      <a:solidFill>
                        <a:srgbClr val="9E9E9E"/>
                      </a:solidFill>
                      <a:prstDash val="solid"/>
                      <a:round/>
                      <a:headEnd len="sm" w="sm" type="none"/>
                      <a:tailEnd len="sm" w="sm" type="none"/>
                    </a:lnR>
                    <a:lnT cap="flat" cmpd="sng" w="76200">
                      <a:solidFill>
                        <a:srgbClr val="9E9E9E"/>
                      </a:solidFill>
                      <a:prstDash val="solid"/>
                      <a:round/>
                      <a:headEnd len="sm" w="sm" type="none"/>
                      <a:tailEnd len="sm" w="sm" type="none"/>
                    </a:lnT>
                    <a:lnB cap="flat" cmpd="sng" w="762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US" sz="4400">
                          <a:solidFill>
                            <a:schemeClr val="lt1"/>
                          </a:solidFill>
                          <a:latin typeface="Roboto"/>
                          <a:ea typeface="Roboto"/>
                          <a:cs typeface="Roboto"/>
                          <a:sym typeface="Roboto"/>
                        </a:rPr>
                        <a:t>Log showcasing the cumulative count of events executed for each signature ID.</a:t>
                      </a:r>
                      <a:endParaRPr sz="4400">
                        <a:solidFill>
                          <a:schemeClr val="lt1"/>
                        </a:solidFill>
                        <a:latin typeface="Roboto"/>
                        <a:ea typeface="Roboto"/>
                        <a:cs typeface="Roboto"/>
                        <a:sym typeface="Roboto"/>
                      </a:endParaRPr>
                    </a:p>
                  </a:txBody>
                  <a:tcPr marT="91425" marB="91425" marR="91425" marL="91425">
                    <a:lnL cap="flat" cmpd="sng" w="76200">
                      <a:solidFill>
                        <a:srgbClr val="9E9E9E"/>
                      </a:solidFill>
                      <a:prstDash val="solid"/>
                      <a:round/>
                      <a:headEnd len="sm" w="sm" type="none"/>
                      <a:tailEnd len="sm" w="sm" type="none"/>
                    </a:lnL>
                    <a:lnR cap="flat" cmpd="sng" w="76200">
                      <a:solidFill>
                        <a:srgbClr val="9E9E9E"/>
                      </a:solidFill>
                      <a:prstDash val="solid"/>
                      <a:round/>
                      <a:headEnd len="sm" w="sm" type="none"/>
                      <a:tailEnd len="sm" w="sm" type="none"/>
                    </a:lnR>
                    <a:lnT cap="flat" cmpd="sng" w="76200">
                      <a:solidFill>
                        <a:srgbClr val="9E9E9E"/>
                      </a:solidFill>
                      <a:prstDash val="solid"/>
                      <a:round/>
                      <a:headEnd len="sm" w="sm" type="none"/>
                      <a:tailEnd len="sm" w="sm" type="none"/>
                    </a:lnT>
                    <a:lnB cap="flat" cmpd="sng" w="76200">
                      <a:solidFill>
                        <a:srgbClr val="9E9E9E"/>
                      </a:solidFill>
                      <a:prstDash val="solid"/>
                      <a:round/>
                      <a:headEnd len="sm" w="sm" type="none"/>
                      <a:tailEnd len="sm" w="sm" type="none"/>
                    </a:lnB>
                  </a:tcPr>
                </a:tc>
              </a:tr>
              <a:tr h="853400">
                <a:tc>
                  <a:txBody>
                    <a:bodyPr/>
                    <a:lstStyle/>
                    <a:p>
                      <a:pPr indent="0" lvl="0" marL="0" rtl="0" algn="ctr">
                        <a:spcBef>
                          <a:spcPts val="0"/>
                        </a:spcBef>
                        <a:spcAft>
                          <a:spcPts val="0"/>
                        </a:spcAft>
                        <a:buNone/>
                      </a:pPr>
                      <a:r>
                        <a:rPr lang="en-US" sz="4200">
                          <a:solidFill>
                            <a:schemeClr val="lt1"/>
                          </a:solidFill>
                          <a:latin typeface="Roboto"/>
                          <a:ea typeface="Roboto"/>
                          <a:cs typeface="Roboto"/>
                          <a:sym typeface="Roboto"/>
                        </a:rPr>
                        <a:t>Windows_Server_logs_Severity_levels_counts_and percentages</a:t>
                      </a:r>
                      <a:endParaRPr sz="4200">
                        <a:solidFill>
                          <a:schemeClr val="lt1"/>
                        </a:solidFill>
                        <a:latin typeface="Roboto"/>
                        <a:ea typeface="Roboto"/>
                        <a:cs typeface="Roboto"/>
                        <a:sym typeface="Roboto"/>
                      </a:endParaRPr>
                    </a:p>
                  </a:txBody>
                  <a:tcPr marT="91425" marB="91425" marR="91425" marL="91425">
                    <a:lnL cap="flat" cmpd="sng" w="76200">
                      <a:solidFill>
                        <a:srgbClr val="9E9E9E"/>
                      </a:solidFill>
                      <a:prstDash val="solid"/>
                      <a:round/>
                      <a:headEnd len="sm" w="sm" type="none"/>
                      <a:tailEnd len="sm" w="sm" type="none"/>
                    </a:lnL>
                    <a:lnR cap="flat" cmpd="sng" w="76200">
                      <a:solidFill>
                        <a:srgbClr val="9E9E9E"/>
                      </a:solidFill>
                      <a:prstDash val="solid"/>
                      <a:round/>
                      <a:headEnd len="sm" w="sm" type="none"/>
                      <a:tailEnd len="sm" w="sm" type="none"/>
                    </a:lnR>
                    <a:lnT cap="flat" cmpd="sng" w="76200">
                      <a:solidFill>
                        <a:srgbClr val="9E9E9E"/>
                      </a:solidFill>
                      <a:prstDash val="solid"/>
                      <a:round/>
                      <a:headEnd len="sm" w="sm" type="none"/>
                      <a:tailEnd len="sm" w="sm" type="none"/>
                    </a:lnT>
                    <a:lnB cap="flat" cmpd="sng" w="76200">
                      <a:solidFill>
                        <a:srgbClr val="9E9E9E"/>
                      </a:solidFill>
                      <a:prstDash val="solid"/>
                      <a:round/>
                      <a:headEnd len="sm" w="sm" type="none"/>
                      <a:tailEnd len="sm" w="sm" type="none"/>
                    </a:lnB>
                  </a:tcPr>
                </a:tc>
                <a:tc>
                  <a:txBody>
                    <a:bodyPr/>
                    <a:lstStyle/>
                    <a:p>
                      <a:pPr indent="0" lvl="0" marL="0" rtl="0" algn="l">
                        <a:lnSpc>
                          <a:spcPct val="115000"/>
                        </a:lnSpc>
                        <a:spcBef>
                          <a:spcPts val="1200"/>
                        </a:spcBef>
                        <a:spcAft>
                          <a:spcPts val="1200"/>
                        </a:spcAft>
                        <a:buNone/>
                      </a:pPr>
                      <a:r>
                        <a:rPr lang="en-US" sz="4400">
                          <a:solidFill>
                            <a:schemeClr val="lt1"/>
                          </a:solidFill>
                          <a:latin typeface="Roboto"/>
                          <a:ea typeface="Roboto"/>
                          <a:cs typeface="Roboto"/>
                          <a:sym typeface="Roboto"/>
                        </a:rPr>
                        <a:t>Log presenting the percentage distribution of events across various severity levels.</a:t>
                      </a:r>
                      <a:endParaRPr sz="4400">
                        <a:solidFill>
                          <a:schemeClr val="lt1"/>
                        </a:solidFill>
                        <a:latin typeface="Roboto"/>
                        <a:ea typeface="Roboto"/>
                        <a:cs typeface="Roboto"/>
                        <a:sym typeface="Roboto"/>
                      </a:endParaRPr>
                    </a:p>
                  </a:txBody>
                  <a:tcPr marT="91425" marB="91425" marR="91425" marL="91425">
                    <a:lnL cap="flat" cmpd="sng" w="76200">
                      <a:solidFill>
                        <a:srgbClr val="9E9E9E"/>
                      </a:solidFill>
                      <a:prstDash val="solid"/>
                      <a:round/>
                      <a:headEnd len="sm" w="sm" type="none"/>
                      <a:tailEnd len="sm" w="sm" type="none"/>
                    </a:lnL>
                    <a:lnR cap="flat" cmpd="sng" w="76200">
                      <a:solidFill>
                        <a:srgbClr val="9E9E9E"/>
                      </a:solidFill>
                      <a:prstDash val="solid"/>
                      <a:round/>
                      <a:headEnd len="sm" w="sm" type="none"/>
                      <a:tailEnd len="sm" w="sm" type="none"/>
                    </a:lnR>
                    <a:lnT cap="flat" cmpd="sng" w="76200">
                      <a:solidFill>
                        <a:srgbClr val="9E9E9E"/>
                      </a:solidFill>
                      <a:prstDash val="solid"/>
                      <a:round/>
                      <a:headEnd len="sm" w="sm" type="none"/>
                      <a:tailEnd len="sm" w="sm" type="none"/>
                    </a:lnT>
                    <a:lnB cap="flat" cmpd="sng" w="76200">
                      <a:solidFill>
                        <a:srgbClr val="9E9E9E"/>
                      </a:solidFill>
                      <a:prstDash val="solid"/>
                      <a:round/>
                      <a:headEnd len="sm" w="sm" type="none"/>
                      <a:tailEnd len="sm" w="sm" type="none"/>
                    </a:lnB>
                  </a:tcPr>
                </a:tc>
              </a:tr>
              <a:tr h="853400">
                <a:tc>
                  <a:txBody>
                    <a:bodyPr/>
                    <a:lstStyle/>
                    <a:p>
                      <a:pPr indent="0" lvl="0" marL="0" rtl="0" algn="ctr">
                        <a:spcBef>
                          <a:spcPts val="0"/>
                        </a:spcBef>
                        <a:spcAft>
                          <a:spcPts val="0"/>
                        </a:spcAft>
                        <a:buNone/>
                      </a:pPr>
                      <a:r>
                        <a:rPr lang="en-US" sz="4300">
                          <a:solidFill>
                            <a:schemeClr val="lt1"/>
                          </a:solidFill>
                          <a:latin typeface="Roboto"/>
                          <a:ea typeface="Roboto"/>
                          <a:cs typeface="Roboto"/>
                          <a:sym typeface="Roboto"/>
                        </a:rPr>
                        <a:t>Windows_server_logs_Success_and_Failure</a:t>
                      </a:r>
                      <a:endParaRPr sz="4300">
                        <a:solidFill>
                          <a:schemeClr val="lt1"/>
                        </a:solidFill>
                        <a:latin typeface="Roboto"/>
                        <a:ea typeface="Roboto"/>
                        <a:cs typeface="Roboto"/>
                        <a:sym typeface="Roboto"/>
                      </a:endParaRPr>
                    </a:p>
                  </a:txBody>
                  <a:tcPr marT="91425" marB="91425" marR="91425" marL="91425">
                    <a:lnL cap="flat" cmpd="sng" w="76200">
                      <a:solidFill>
                        <a:srgbClr val="9E9E9E"/>
                      </a:solidFill>
                      <a:prstDash val="solid"/>
                      <a:round/>
                      <a:headEnd len="sm" w="sm" type="none"/>
                      <a:tailEnd len="sm" w="sm" type="none"/>
                    </a:lnL>
                    <a:lnR cap="flat" cmpd="sng" w="76200">
                      <a:solidFill>
                        <a:srgbClr val="9E9E9E"/>
                      </a:solidFill>
                      <a:prstDash val="solid"/>
                      <a:round/>
                      <a:headEnd len="sm" w="sm" type="none"/>
                      <a:tailEnd len="sm" w="sm" type="none"/>
                    </a:lnR>
                    <a:lnT cap="flat" cmpd="sng" w="76200">
                      <a:solidFill>
                        <a:srgbClr val="9E9E9E"/>
                      </a:solidFill>
                      <a:prstDash val="solid"/>
                      <a:round/>
                      <a:headEnd len="sm" w="sm" type="none"/>
                      <a:tailEnd len="sm" w="sm" type="none"/>
                    </a:lnT>
                    <a:lnB cap="flat" cmpd="sng" w="762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US" sz="4400">
                          <a:solidFill>
                            <a:schemeClr val="lt1"/>
                          </a:solidFill>
                          <a:latin typeface="Roboto"/>
                          <a:ea typeface="Roboto"/>
                          <a:cs typeface="Roboto"/>
                          <a:sym typeface="Roboto"/>
                        </a:rPr>
                        <a:t>Log presenting the total count, percentage distribution, and detailed events of successful and failed account activities.</a:t>
                      </a:r>
                      <a:endParaRPr sz="4400">
                        <a:solidFill>
                          <a:schemeClr val="lt1"/>
                        </a:solidFill>
                        <a:latin typeface="Roboto"/>
                        <a:ea typeface="Roboto"/>
                        <a:cs typeface="Roboto"/>
                        <a:sym typeface="Roboto"/>
                      </a:endParaRPr>
                    </a:p>
                  </a:txBody>
                  <a:tcPr marT="91425" marB="91425" marR="91425" marL="91425">
                    <a:lnL cap="flat" cmpd="sng" w="76200">
                      <a:solidFill>
                        <a:srgbClr val="9E9E9E"/>
                      </a:solidFill>
                      <a:prstDash val="solid"/>
                      <a:round/>
                      <a:headEnd len="sm" w="sm" type="none"/>
                      <a:tailEnd len="sm" w="sm" type="none"/>
                    </a:lnL>
                    <a:lnR cap="flat" cmpd="sng" w="76200">
                      <a:solidFill>
                        <a:srgbClr val="9E9E9E"/>
                      </a:solidFill>
                      <a:prstDash val="solid"/>
                      <a:round/>
                      <a:headEnd len="sm" w="sm" type="none"/>
                      <a:tailEnd len="sm" w="sm" type="none"/>
                    </a:lnR>
                    <a:lnT cap="flat" cmpd="sng" w="76200">
                      <a:solidFill>
                        <a:srgbClr val="9E9E9E"/>
                      </a:solidFill>
                      <a:prstDash val="solid"/>
                      <a:round/>
                      <a:headEnd len="sm" w="sm" type="none"/>
                      <a:tailEnd len="sm" w="sm" type="none"/>
                    </a:lnT>
                    <a:lnB cap="flat" cmpd="sng" w="76200">
                      <a:solidFill>
                        <a:srgbClr val="9E9E9E"/>
                      </a:solidFill>
                      <a:prstDash val="solid"/>
                      <a:round/>
                      <a:headEnd len="sm" w="sm" type="none"/>
                      <a:tailEnd len="sm" w="sm" type="none"/>
                    </a:lnB>
                  </a:tcPr>
                </a:tc>
              </a:tr>
            </a:tbl>
          </a:graphicData>
        </a:graphic>
      </p:graphicFrame>
      <p:cxnSp>
        <p:nvCxnSpPr>
          <p:cNvPr id="420" name="Google Shape;420;p43"/>
          <p:cNvCxnSpPr/>
          <p:nvPr/>
        </p:nvCxnSpPr>
        <p:spPr>
          <a:xfrm flipH="1" rot="10800000">
            <a:off x="703375" y="1660638"/>
            <a:ext cx="22237800" cy="21000"/>
          </a:xfrm>
          <a:prstGeom prst="straightConnector1">
            <a:avLst/>
          </a:prstGeom>
          <a:noFill/>
          <a:ln cap="flat" cmpd="sng" w="38100">
            <a:solidFill>
              <a:schemeClr val="lt1"/>
            </a:solidFill>
            <a:prstDash val="solid"/>
            <a:round/>
            <a:headEnd len="med" w="med" type="none"/>
            <a:tailEnd len="med" w="med" type="non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5" name="Shape 425"/>
        <p:cNvGrpSpPr/>
        <p:nvPr/>
      </p:nvGrpSpPr>
      <p:grpSpPr>
        <a:xfrm>
          <a:off x="0" y="0"/>
          <a:ext cx="0" cy="0"/>
          <a:chOff x="0" y="0"/>
          <a:chExt cx="0" cy="0"/>
        </a:xfrm>
      </p:grpSpPr>
      <p:sp>
        <p:nvSpPr>
          <p:cNvPr id="426" name="Google Shape;426;p44"/>
          <p:cNvSpPr txBox="1"/>
          <p:nvPr>
            <p:ph type="title"/>
          </p:nvPr>
        </p:nvSpPr>
        <p:spPr>
          <a:xfrm>
            <a:off x="-640191" y="0"/>
            <a:ext cx="24443100" cy="1423200"/>
          </a:xfrm>
          <a:prstGeom prst="rect">
            <a:avLst/>
          </a:prstGeom>
        </p:spPr>
        <p:txBody>
          <a:bodyPr anchorCtr="0" anchor="t" bIns="243750" lIns="1219000" spcFirstLastPara="1" rIns="731350" wrap="square" tIns="487575">
            <a:noAutofit/>
          </a:bodyPr>
          <a:lstStyle/>
          <a:p>
            <a:pPr indent="0" lvl="0" marL="0" rtl="0" algn="l">
              <a:spcBef>
                <a:spcPts val="0"/>
              </a:spcBef>
              <a:spcAft>
                <a:spcPts val="0"/>
              </a:spcAft>
              <a:buNone/>
            </a:pPr>
            <a:r>
              <a:rPr b="1" lang="en-US" sz="7500">
                <a:latin typeface="Roboto"/>
                <a:ea typeface="Roboto"/>
                <a:cs typeface="Roboto"/>
                <a:sym typeface="Roboto"/>
              </a:rPr>
              <a:t>Images of Reports — Windows</a:t>
            </a:r>
            <a:endParaRPr b="1" sz="7500">
              <a:latin typeface="Roboto"/>
              <a:ea typeface="Roboto"/>
              <a:cs typeface="Roboto"/>
              <a:sym typeface="Roboto"/>
            </a:endParaRPr>
          </a:p>
        </p:txBody>
      </p:sp>
      <p:sp>
        <p:nvSpPr>
          <p:cNvPr id="427" name="Google Shape;427;p44"/>
          <p:cNvSpPr txBox="1"/>
          <p:nvPr>
            <p:ph idx="12" type="sldNum"/>
          </p:nvPr>
        </p:nvSpPr>
        <p:spPr>
          <a:xfrm>
            <a:off x="22948089" y="13219200"/>
            <a:ext cx="698100" cy="281700"/>
          </a:xfrm>
          <a:prstGeom prst="rect">
            <a:avLst/>
          </a:prstGeom>
        </p:spPr>
        <p:txBody>
          <a:bodyPr anchorCtr="0" anchor="t" bIns="243750" lIns="0" spcFirstLastPara="1" rIns="0" wrap="square" tIns="0">
            <a:noAutofit/>
          </a:bodyPr>
          <a:lstStyle/>
          <a:p>
            <a:pPr indent="0" lvl="0" marL="0" rtl="0" algn="l">
              <a:spcBef>
                <a:spcPts val="0"/>
              </a:spcBef>
              <a:spcAft>
                <a:spcPts val="0"/>
              </a:spcAft>
              <a:buNone/>
            </a:pPr>
            <a:fld id="{00000000-1234-1234-1234-123412341234}" type="slidenum">
              <a:rPr lang="en-US"/>
              <a:t>‹#›</a:t>
            </a:fld>
            <a:endParaRPr/>
          </a:p>
        </p:txBody>
      </p:sp>
      <p:sp>
        <p:nvSpPr>
          <p:cNvPr id="428" name="Google Shape;428;p44"/>
          <p:cNvSpPr txBox="1"/>
          <p:nvPr/>
        </p:nvSpPr>
        <p:spPr>
          <a:xfrm>
            <a:off x="3746075" y="5066075"/>
            <a:ext cx="15193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429" name="Google Shape;429;p44"/>
          <p:cNvSpPr txBox="1"/>
          <p:nvPr/>
        </p:nvSpPr>
        <p:spPr>
          <a:xfrm>
            <a:off x="4801175" y="10146375"/>
            <a:ext cx="37983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4000"/>
          </a:p>
        </p:txBody>
      </p:sp>
      <p:pic>
        <p:nvPicPr>
          <p:cNvPr id="430" name="Google Shape;430;p44" title="Windows Server logs Signatures and Signature ids Report"/>
          <p:cNvPicPr preferRelativeResize="0"/>
          <p:nvPr/>
        </p:nvPicPr>
        <p:blipFill rotWithShape="1">
          <a:blip r:embed="rId3">
            <a:alphaModFix/>
          </a:blip>
          <a:srcRect b="31048" l="386" r="386" t="0"/>
          <a:stretch/>
        </p:blipFill>
        <p:spPr>
          <a:xfrm>
            <a:off x="12351200" y="2887175"/>
            <a:ext cx="11545498" cy="4591025"/>
          </a:xfrm>
          <a:prstGeom prst="rect">
            <a:avLst/>
          </a:prstGeom>
          <a:noFill/>
          <a:ln>
            <a:noFill/>
          </a:ln>
        </p:spPr>
      </p:pic>
      <p:pic>
        <p:nvPicPr>
          <p:cNvPr id="431" name="Google Shape;431;p44" title="Windows server logs Severity levels counts and percentage Report"/>
          <p:cNvPicPr preferRelativeResize="0"/>
          <p:nvPr/>
        </p:nvPicPr>
        <p:blipFill>
          <a:blip r:embed="rId4">
            <a:alphaModFix/>
          </a:blip>
          <a:stretch>
            <a:fillRect/>
          </a:stretch>
        </p:blipFill>
        <p:spPr>
          <a:xfrm>
            <a:off x="4219850" y="8942175"/>
            <a:ext cx="15193202" cy="3661225"/>
          </a:xfrm>
          <a:prstGeom prst="rect">
            <a:avLst/>
          </a:prstGeom>
          <a:noFill/>
          <a:ln>
            <a:noFill/>
          </a:ln>
        </p:spPr>
      </p:pic>
      <p:pic>
        <p:nvPicPr>
          <p:cNvPr id="432" name="Google Shape;432;p44" title="Windows server logs Success and Failure Report"/>
          <p:cNvPicPr preferRelativeResize="0"/>
          <p:nvPr/>
        </p:nvPicPr>
        <p:blipFill>
          <a:blip r:embed="rId5">
            <a:alphaModFix/>
          </a:blip>
          <a:stretch>
            <a:fillRect/>
          </a:stretch>
        </p:blipFill>
        <p:spPr>
          <a:xfrm>
            <a:off x="614875" y="2795950"/>
            <a:ext cx="11408452" cy="4591025"/>
          </a:xfrm>
          <a:prstGeom prst="rect">
            <a:avLst/>
          </a:prstGeom>
          <a:noFill/>
          <a:ln>
            <a:noFill/>
          </a:ln>
        </p:spPr>
      </p:pic>
      <p:cxnSp>
        <p:nvCxnSpPr>
          <p:cNvPr id="433" name="Google Shape;433;p44"/>
          <p:cNvCxnSpPr/>
          <p:nvPr/>
        </p:nvCxnSpPr>
        <p:spPr>
          <a:xfrm flipH="1" rot="10800000">
            <a:off x="462450" y="1569163"/>
            <a:ext cx="22237800" cy="21000"/>
          </a:xfrm>
          <a:prstGeom prst="straightConnector1">
            <a:avLst/>
          </a:prstGeom>
          <a:noFill/>
          <a:ln cap="flat" cmpd="sng" w="38100">
            <a:solidFill>
              <a:schemeClr val="lt1"/>
            </a:solidFill>
            <a:prstDash val="solid"/>
            <a:round/>
            <a:headEnd len="med" w="med" type="none"/>
            <a:tailEnd len="med" w="med" type="non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7" name="Shape 437"/>
        <p:cNvGrpSpPr/>
        <p:nvPr/>
      </p:nvGrpSpPr>
      <p:grpSpPr>
        <a:xfrm>
          <a:off x="0" y="0"/>
          <a:ext cx="0" cy="0"/>
          <a:chOff x="0" y="0"/>
          <a:chExt cx="0" cy="0"/>
        </a:xfrm>
      </p:grpSpPr>
      <p:sp>
        <p:nvSpPr>
          <p:cNvPr id="438" name="Google Shape;438;p45"/>
          <p:cNvSpPr txBox="1"/>
          <p:nvPr>
            <p:ph type="title"/>
          </p:nvPr>
        </p:nvSpPr>
        <p:spPr>
          <a:xfrm>
            <a:off x="-796891" y="50400"/>
            <a:ext cx="24443100" cy="1423200"/>
          </a:xfrm>
          <a:prstGeom prst="rect">
            <a:avLst/>
          </a:prstGeom>
        </p:spPr>
        <p:txBody>
          <a:bodyPr anchorCtr="0" anchor="t" bIns="243750" lIns="1219000" spcFirstLastPara="1" rIns="731350" wrap="square" tIns="487575">
            <a:noAutofit/>
          </a:bodyPr>
          <a:lstStyle/>
          <a:p>
            <a:pPr indent="0" lvl="0" marL="0" rtl="0" algn="l">
              <a:spcBef>
                <a:spcPts val="0"/>
              </a:spcBef>
              <a:spcAft>
                <a:spcPts val="0"/>
              </a:spcAft>
              <a:buNone/>
            </a:pPr>
            <a:r>
              <a:rPr b="1" lang="en-US" sz="7500">
                <a:latin typeface="Roboto"/>
                <a:ea typeface="Roboto"/>
                <a:cs typeface="Roboto"/>
                <a:sym typeface="Roboto"/>
              </a:rPr>
              <a:t> </a:t>
            </a:r>
            <a:r>
              <a:rPr b="1" lang="en-US" sz="7500">
                <a:latin typeface="Roboto"/>
                <a:ea typeface="Roboto"/>
                <a:cs typeface="Roboto"/>
                <a:sym typeface="Roboto"/>
              </a:rPr>
              <a:t>Alerts — Windows</a:t>
            </a:r>
            <a:endParaRPr b="1" sz="7500">
              <a:latin typeface="Roboto"/>
              <a:ea typeface="Roboto"/>
              <a:cs typeface="Roboto"/>
              <a:sym typeface="Roboto"/>
            </a:endParaRPr>
          </a:p>
        </p:txBody>
      </p:sp>
      <p:sp>
        <p:nvSpPr>
          <p:cNvPr id="439" name="Google Shape;439;p45"/>
          <p:cNvSpPr txBox="1"/>
          <p:nvPr>
            <p:ph idx="12" type="sldNum"/>
          </p:nvPr>
        </p:nvSpPr>
        <p:spPr>
          <a:xfrm>
            <a:off x="22948089" y="13219200"/>
            <a:ext cx="698100" cy="281700"/>
          </a:xfrm>
          <a:prstGeom prst="rect">
            <a:avLst/>
          </a:prstGeom>
        </p:spPr>
        <p:txBody>
          <a:bodyPr anchorCtr="0" anchor="t" bIns="243750" lIns="0" spcFirstLastPara="1" rIns="0" wrap="square" tIns="0">
            <a:noAutofit/>
          </a:bodyPr>
          <a:lstStyle/>
          <a:p>
            <a:pPr indent="0" lvl="0" marL="0" rtl="0" algn="l">
              <a:spcBef>
                <a:spcPts val="0"/>
              </a:spcBef>
              <a:spcAft>
                <a:spcPts val="0"/>
              </a:spcAft>
              <a:buNone/>
            </a:pPr>
            <a:fld id="{00000000-1234-1234-1234-123412341234}" type="slidenum">
              <a:rPr lang="en-US"/>
              <a:t>‹#›</a:t>
            </a:fld>
            <a:endParaRPr/>
          </a:p>
        </p:txBody>
      </p:sp>
      <p:sp>
        <p:nvSpPr>
          <p:cNvPr id="440" name="Google Shape;440;p45"/>
          <p:cNvSpPr txBox="1"/>
          <p:nvPr>
            <p:ph idx="3" type="body"/>
          </p:nvPr>
        </p:nvSpPr>
        <p:spPr>
          <a:xfrm>
            <a:off x="-611850" y="2170150"/>
            <a:ext cx="22942800" cy="9866700"/>
          </a:xfrm>
          <a:prstGeom prst="rect">
            <a:avLst/>
          </a:prstGeom>
        </p:spPr>
        <p:txBody>
          <a:bodyPr anchorCtr="0" anchor="t" bIns="2437975" lIns="1219000" spcFirstLastPara="1" rIns="1219000" wrap="square" tIns="0">
            <a:noAutofit/>
          </a:bodyPr>
          <a:lstStyle/>
          <a:p>
            <a:pPr indent="0" lvl="0" marL="0" rtl="0" algn="l">
              <a:spcBef>
                <a:spcPts val="0"/>
              </a:spcBef>
              <a:spcAft>
                <a:spcPts val="0"/>
              </a:spcAft>
              <a:buNone/>
            </a:pPr>
            <a:r>
              <a:rPr lang="en-US" sz="4400"/>
              <a:t>Designed the following alerts:</a:t>
            </a:r>
            <a:endParaRPr sz="4400"/>
          </a:p>
          <a:p>
            <a:pPr indent="0" lvl="0" marL="0" rtl="0" algn="l">
              <a:spcBef>
                <a:spcPts val="1200"/>
              </a:spcBef>
              <a:spcAft>
                <a:spcPts val="0"/>
              </a:spcAft>
              <a:buNone/>
            </a:pPr>
            <a:r>
              <a:t/>
            </a:r>
            <a:endParaRPr sz="4400"/>
          </a:p>
          <a:p>
            <a:pPr indent="0" lvl="0" marL="0" rtl="0" algn="l">
              <a:spcBef>
                <a:spcPts val="1200"/>
              </a:spcBef>
              <a:spcAft>
                <a:spcPts val="1200"/>
              </a:spcAft>
              <a:buNone/>
            </a:pPr>
            <a:r>
              <a:t/>
            </a:r>
            <a:endParaRPr sz="4400">
              <a:solidFill>
                <a:schemeClr val="dk1"/>
              </a:solidFill>
            </a:endParaRPr>
          </a:p>
        </p:txBody>
      </p:sp>
      <p:graphicFrame>
        <p:nvGraphicFramePr>
          <p:cNvPr id="441" name="Google Shape;441;p45"/>
          <p:cNvGraphicFramePr/>
          <p:nvPr/>
        </p:nvGraphicFramePr>
        <p:xfrm>
          <a:off x="1296213" y="3863700"/>
          <a:ext cx="3000000" cy="3000000"/>
        </p:xfrm>
        <a:graphic>
          <a:graphicData uri="http://schemas.openxmlformats.org/drawingml/2006/table">
            <a:tbl>
              <a:tblPr>
                <a:noFill/>
                <a:tableStyleId>{B9D03F54-E203-4B56-A732-D2F6FF1B46CA}</a:tableStyleId>
              </a:tblPr>
              <a:tblGrid>
                <a:gridCol w="5439275"/>
                <a:gridCol w="5439275"/>
                <a:gridCol w="5439275"/>
                <a:gridCol w="5439275"/>
              </a:tblGrid>
              <a:tr h="381000">
                <a:tc>
                  <a:txBody>
                    <a:bodyPr/>
                    <a:lstStyle/>
                    <a:p>
                      <a:pPr indent="0" lvl="0" marL="0" rtl="0" algn="ctr">
                        <a:spcBef>
                          <a:spcPts val="0"/>
                        </a:spcBef>
                        <a:spcAft>
                          <a:spcPts val="0"/>
                        </a:spcAft>
                        <a:buNone/>
                      </a:pPr>
                      <a:r>
                        <a:rPr b="1" lang="en-US" sz="4400">
                          <a:solidFill>
                            <a:schemeClr val="lt1"/>
                          </a:solidFill>
                          <a:latin typeface="Roboto"/>
                          <a:ea typeface="Roboto"/>
                          <a:cs typeface="Roboto"/>
                          <a:sym typeface="Roboto"/>
                        </a:rPr>
                        <a:t>Alert</a:t>
                      </a:r>
                      <a:r>
                        <a:rPr b="1" lang="en-US" sz="4400">
                          <a:solidFill>
                            <a:schemeClr val="lt1"/>
                          </a:solidFill>
                          <a:latin typeface="Roboto"/>
                          <a:ea typeface="Roboto"/>
                          <a:cs typeface="Roboto"/>
                          <a:sym typeface="Roboto"/>
                        </a:rPr>
                        <a:t> Name</a:t>
                      </a:r>
                      <a:endParaRPr b="1" sz="4400">
                        <a:solidFill>
                          <a:schemeClr val="lt1"/>
                        </a:solidFill>
                        <a:latin typeface="Roboto"/>
                        <a:ea typeface="Roboto"/>
                        <a:cs typeface="Roboto"/>
                        <a:sym typeface="Roboto"/>
                      </a:endParaRPr>
                    </a:p>
                  </a:txBody>
                  <a:tcPr marT="91425" marB="91425" marR="91425" marL="91425">
                    <a:lnL cap="flat" cmpd="sng" w="76200">
                      <a:solidFill>
                        <a:srgbClr val="9E9E9E"/>
                      </a:solidFill>
                      <a:prstDash val="solid"/>
                      <a:round/>
                      <a:headEnd len="sm" w="sm" type="none"/>
                      <a:tailEnd len="sm" w="sm" type="none"/>
                    </a:lnL>
                    <a:lnR cap="flat" cmpd="sng" w="76200">
                      <a:solidFill>
                        <a:srgbClr val="9E9E9E"/>
                      </a:solidFill>
                      <a:prstDash val="solid"/>
                      <a:round/>
                      <a:headEnd len="sm" w="sm" type="none"/>
                      <a:tailEnd len="sm" w="sm" type="none"/>
                    </a:lnR>
                    <a:lnT cap="flat" cmpd="sng" w="76200">
                      <a:solidFill>
                        <a:srgbClr val="9E9E9E"/>
                      </a:solidFill>
                      <a:prstDash val="solid"/>
                      <a:round/>
                      <a:headEnd len="sm" w="sm" type="none"/>
                      <a:tailEnd len="sm" w="sm" type="none"/>
                    </a:lnT>
                    <a:lnB cap="flat" cmpd="sng" w="762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US" sz="4400">
                          <a:solidFill>
                            <a:schemeClr val="lt1"/>
                          </a:solidFill>
                          <a:latin typeface="Roboto"/>
                          <a:ea typeface="Roboto"/>
                          <a:cs typeface="Roboto"/>
                          <a:sym typeface="Roboto"/>
                        </a:rPr>
                        <a:t>Alert</a:t>
                      </a:r>
                      <a:r>
                        <a:rPr b="1" lang="en-US" sz="4400">
                          <a:solidFill>
                            <a:schemeClr val="lt1"/>
                          </a:solidFill>
                          <a:latin typeface="Roboto"/>
                          <a:ea typeface="Roboto"/>
                          <a:cs typeface="Roboto"/>
                          <a:sym typeface="Roboto"/>
                        </a:rPr>
                        <a:t> </a:t>
                      </a:r>
                      <a:r>
                        <a:rPr b="1" lang="en-US" sz="4400">
                          <a:solidFill>
                            <a:schemeClr val="lt1"/>
                          </a:solidFill>
                          <a:latin typeface="Roboto"/>
                          <a:ea typeface="Roboto"/>
                          <a:cs typeface="Roboto"/>
                          <a:sym typeface="Roboto"/>
                        </a:rPr>
                        <a:t>Description</a:t>
                      </a:r>
                      <a:endParaRPr b="1" sz="4400">
                        <a:solidFill>
                          <a:schemeClr val="lt1"/>
                        </a:solidFill>
                        <a:latin typeface="Roboto"/>
                        <a:ea typeface="Roboto"/>
                        <a:cs typeface="Roboto"/>
                        <a:sym typeface="Roboto"/>
                      </a:endParaRPr>
                    </a:p>
                  </a:txBody>
                  <a:tcPr marT="91425" marB="91425" marR="91425" marL="91425">
                    <a:lnL cap="flat" cmpd="sng" w="76200">
                      <a:solidFill>
                        <a:srgbClr val="9E9E9E"/>
                      </a:solidFill>
                      <a:prstDash val="solid"/>
                      <a:round/>
                      <a:headEnd len="sm" w="sm" type="none"/>
                      <a:tailEnd len="sm" w="sm" type="none"/>
                    </a:lnL>
                    <a:lnR cap="flat" cmpd="sng" w="76200">
                      <a:solidFill>
                        <a:srgbClr val="9E9E9E"/>
                      </a:solidFill>
                      <a:prstDash val="solid"/>
                      <a:round/>
                      <a:headEnd len="sm" w="sm" type="none"/>
                      <a:tailEnd len="sm" w="sm" type="none"/>
                    </a:lnR>
                    <a:lnT cap="flat" cmpd="sng" w="76200">
                      <a:solidFill>
                        <a:srgbClr val="9E9E9E"/>
                      </a:solidFill>
                      <a:prstDash val="solid"/>
                      <a:round/>
                      <a:headEnd len="sm" w="sm" type="none"/>
                      <a:tailEnd len="sm" w="sm" type="none"/>
                    </a:lnT>
                    <a:lnB cap="flat" cmpd="sng" w="762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US" sz="4400">
                          <a:solidFill>
                            <a:schemeClr val="lt1"/>
                          </a:solidFill>
                          <a:latin typeface="Roboto"/>
                          <a:ea typeface="Roboto"/>
                          <a:cs typeface="Roboto"/>
                          <a:sym typeface="Roboto"/>
                        </a:rPr>
                        <a:t>Alert Baseline</a:t>
                      </a:r>
                      <a:endParaRPr b="1" sz="4400">
                        <a:solidFill>
                          <a:schemeClr val="lt1"/>
                        </a:solidFill>
                        <a:latin typeface="Roboto"/>
                        <a:ea typeface="Roboto"/>
                        <a:cs typeface="Roboto"/>
                        <a:sym typeface="Roboto"/>
                      </a:endParaRPr>
                    </a:p>
                  </a:txBody>
                  <a:tcPr marT="91425" marB="91425" marR="91425" marL="91425">
                    <a:lnL cap="flat" cmpd="sng" w="76200">
                      <a:solidFill>
                        <a:srgbClr val="9E9E9E"/>
                      </a:solidFill>
                      <a:prstDash val="solid"/>
                      <a:round/>
                      <a:headEnd len="sm" w="sm" type="none"/>
                      <a:tailEnd len="sm" w="sm" type="none"/>
                    </a:lnL>
                    <a:lnR cap="flat" cmpd="sng" w="76200">
                      <a:solidFill>
                        <a:srgbClr val="9E9E9E"/>
                      </a:solidFill>
                      <a:prstDash val="solid"/>
                      <a:round/>
                      <a:headEnd len="sm" w="sm" type="none"/>
                      <a:tailEnd len="sm" w="sm" type="none"/>
                    </a:lnR>
                    <a:lnT cap="flat" cmpd="sng" w="76200">
                      <a:solidFill>
                        <a:srgbClr val="9E9E9E"/>
                      </a:solidFill>
                      <a:prstDash val="solid"/>
                      <a:round/>
                      <a:headEnd len="sm" w="sm" type="none"/>
                      <a:tailEnd len="sm" w="sm" type="none"/>
                    </a:lnT>
                    <a:lnB cap="flat" cmpd="sng" w="762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US" sz="4400">
                          <a:solidFill>
                            <a:schemeClr val="lt1"/>
                          </a:solidFill>
                          <a:latin typeface="Roboto"/>
                          <a:ea typeface="Roboto"/>
                          <a:cs typeface="Roboto"/>
                          <a:sym typeface="Roboto"/>
                        </a:rPr>
                        <a:t>Alert Threshold</a:t>
                      </a:r>
                      <a:endParaRPr b="1" sz="4400">
                        <a:solidFill>
                          <a:schemeClr val="lt1"/>
                        </a:solidFill>
                        <a:latin typeface="Roboto"/>
                        <a:ea typeface="Roboto"/>
                        <a:cs typeface="Roboto"/>
                        <a:sym typeface="Roboto"/>
                      </a:endParaRPr>
                    </a:p>
                  </a:txBody>
                  <a:tcPr marT="91425" marB="91425" marR="91425" marL="91425">
                    <a:lnL cap="flat" cmpd="sng" w="76200">
                      <a:solidFill>
                        <a:srgbClr val="9E9E9E"/>
                      </a:solidFill>
                      <a:prstDash val="solid"/>
                      <a:round/>
                      <a:headEnd len="sm" w="sm" type="none"/>
                      <a:tailEnd len="sm" w="sm" type="none"/>
                    </a:lnL>
                    <a:lnR cap="flat" cmpd="sng" w="76200">
                      <a:solidFill>
                        <a:srgbClr val="9E9E9E"/>
                      </a:solidFill>
                      <a:prstDash val="solid"/>
                      <a:round/>
                      <a:headEnd len="sm" w="sm" type="none"/>
                      <a:tailEnd len="sm" w="sm" type="none"/>
                    </a:lnR>
                    <a:lnT cap="flat" cmpd="sng" w="76200">
                      <a:solidFill>
                        <a:srgbClr val="9E9E9E"/>
                      </a:solidFill>
                      <a:prstDash val="solid"/>
                      <a:round/>
                      <a:headEnd len="sm" w="sm" type="none"/>
                      <a:tailEnd len="sm" w="sm" type="none"/>
                    </a:lnT>
                    <a:lnB cap="flat" cmpd="sng" w="76200">
                      <a:solidFill>
                        <a:srgbClr val="9E9E9E"/>
                      </a:solidFill>
                      <a:prstDash val="solid"/>
                      <a:round/>
                      <a:headEnd len="sm" w="sm" type="none"/>
                      <a:tailEnd len="sm" w="sm" type="none"/>
                    </a:lnB>
                  </a:tcPr>
                </a:tc>
              </a:tr>
              <a:tr h="853400">
                <a:tc>
                  <a:txBody>
                    <a:bodyPr/>
                    <a:lstStyle/>
                    <a:p>
                      <a:pPr indent="0" lvl="0" marL="0" rtl="0" algn="ctr">
                        <a:spcBef>
                          <a:spcPts val="0"/>
                        </a:spcBef>
                        <a:spcAft>
                          <a:spcPts val="0"/>
                        </a:spcAft>
                        <a:buNone/>
                      </a:pPr>
                      <a:r>
                        <a:rPr lang="en-US" sz="4400">
                          <a:solidFill>
                            <a:schemeClr val="lt1"/>
                          </a:solidFill>
                          <a:latin typeface="Roboto"/>
                          <a:ea typeface="Roboto"/>
                          <a:cs typeface="Roboto"/>
                          <a:sym typeface="Roboto"/>
                        </a:rPr>
                        <a:t>Windows Server Logs Failed Windows Activity</a:t>
                      </a:r>
                      <a:endParaRPr sz="4400">
                        <a:solidFill>
                          <a:schemeClr val="lt1"/>
                        </a:solidFill>
                        <a:latin typeface="Roboto"/>
                        <a:ea typeface="Roboto"/>
                        <a:cs typeface="Roboto"/>
                        <a:sym typeface="Roboto"/>
                      </a:endParaRPr>
                    </a:p>
                  </a:txBody>
                  <a:tcPr marT="91425" marB="91425" marR="91425" marL="91425">
                    <a:lnL cap="flat" cmpd="sng" w="76200">
                      <a:solidFill>
                        <a:srgbClr val="9E9E9E"/>
                      </a:solidFill>
                      <a:prstDash val="solid"/>
                      <a:round/>
                      <a:headEnd len="sm" w="sm" type="none"/>
                      <a:tailEnd len="sm" w="sm" type="none"/>
                    </a:lnL>
                    <a:lnR cap="flat" cmpd="sng" w="76200">
                      <a:solidFill>
                        <a:srgbClr val="9E9E9E"/>
                      </a:solidFill>
                      <a:prstDash val="solid"/>
                      <a:round/>
                      <a:headEnd len="sm" w="sm" type="none"/>
                      <a:tailEnd len="sm" w="sm" type="none"/>
                    </a:lnR>
                    <a:lnT cap="flat" cmpd="sng" w="76200">
                      <a:solidFill>
                        <a:srgbClr val="9E9E9E"/>
                      </a:solidFill>
                      <a:prstDash val="solid"/>
                      <a:round/>
                      <a:headEnd len="sm" w="sm" type="none"/>
                      <a:tailEnd len="sm" w="sm" type="none"/>
                    </a:lnT>
                    <a:lnB cap="flat" cmpd="sng" w="762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US" sz="4400">
                          <a:solidFill>
                            <a:schemeClr val="lt1"/>
                          </a:solidFill>
                          <a:latin typeface="Roboto"/>
                          <a:ea typeface="Roboto"/>
                          <a:cs typeface="Roboto"/>
                          <a:sym typeface="Roboto"/>
                        </a:rPr>
                        <a:t>Alert log capturing and displaying login failure events.</a:t>
                      </a:r>
                      <a:endParaRPr sz="4400">
                        <a:solidFill>
                          <a:schemeClr val="lt1"/>
                        </a:solidFill>
                        <a:latin typeface="Roboto"/>
                        <a:ea typeface="Roboto"/>
                        <a:cs typeface="Roboto"/>
                        <a:sym typeface="Roboto"/>
                      </a:endParaRPr>
                    </a:p>
                  </a:txBody>
                  <a:tcPr marT="91425" marB="91425" marR="91425" marL="91425">
                    <a:lnL cap="flat" cmpd="sng" w="76200">
                      <a:solidFill>
                        <a:srgbClr val="9E9E9E"/>
                      </a:solidFill>
                      <a:prstDash val="solid"/>
                      <a:round/>
                      <a:headEnd len="sm" w="sm" type="none"/>
                      <a:tailEnd len="sm" w="sm" type="none"/>
                    </a:lnL>
                    <a:lnR cap="flat" cmpd="sng" w="76200">
                      <a:solidFill>
                        <a:srgbClr val="9E9E9E"/>
                      </a:solidFill>
                      <a:prstDash val="solid"/>
                      <a:round/>
                      <a:headEnd len="sm" w="sm" type="none"/>
                      <a:tailEnd len="sm" w="sm" type="none"/>
                    </a:lnR>
                    <a:lnT cap="flat" cmpd="sng" w="76200">
                      <a:solidFill>
                        <a:srgbClr val="9E9E9E"/>
                      </a:solidFill>
                      <a:prstDash val="solid"/>
                      <a:round/>
                      <a:headEnd len="sm" w="sm" type="none"/>
                      <a:tailEnd len="sm" w="sm" type="none"/>
                    </a:lnT>
                    <a:lnB cap="flat" cmpd="sng" w="762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US" sz="4400">
                          <a:solidFill>
                            <a:schemeClr val="lt1"/>
                          </a:solidFill>
                          <a:latin typeface="Roboto"/>
                          <a:ea typeface="Roboto"/>
                          <a:cs typeface="Roboto"/>
                          <a:sym typeface="Roboto"/>
                        </a:rPr>
                        <a:t>5</a:t>
                      </a:r>
                      <a:endParaRPr sz="4400">
                        <a:solidFill>
                          <a:schemeClr val="lt1"/>
                        </a:solidFill>
                        <a:latin typeface="Roboto"/>
                        <a:ea typeface="Roboto"/>
                        <a:cs typeface="Roboto"/>
                        <a:sym typeface="Roboto"/>
                      </a:endParaRPr>
                    </a:p>
                  </a:txBody>
                  <a:tcPr marT="91425" marB="91425" marR="91425" marL="91425">
                    <a:lnL cap="flat" cmpd="sng" w="76200">
                      <a:solidFill>
                        <a:srgbClr val="9E9E9E"/>
                      </a:solidFill>
                      <a:prstDash val="solid"/>
                      <a:round/>
                      <a:headEnd len="sm" w="sm" type="none"/>
                      <a:tailEnd len="sm" w="sm" type="none"/>
                    </a:lnL>
                    <a:lnR cap="flat" cmpd="sng" w="76200">
                      <a:solidFill>
                        <a:srgbClr val="9E9E9E"/>
                      </a:solidFill>
                      <a:prstDash val="solid"/>
                      <a:round/>
                      <a:headEnd len="sm" w="sm" type="none"/>
                      <a:tailEnd len="sm" w="sm" type="none"/>
                    </a:lnR>
                    <a:lnT cap="flat" cmpd="sng" w="76200">
                      <a:solidFill>
                        <a:srgbClr val="9E9E9E"/>
                      </a:solidFill>
                      <a:prstDash val="solid"/>
                      <a:round/>
                      <a:headEnd len="sm" w="sm" type="none"/>
                      <a:tailEnd len="sm" w="sm" type="none"/>
                    </a:lnT>
                    <a:lnB cap="flat" cmpd="sng" w="762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US" sz="4400">
                          <a:solidFill>
                            <a:schemeClr val="lt1"/>
                          </a:solidFill>
                          <a:latin typeface="Roboto"/>
                          <a:ea typeface="Roboto"/>
                          <a:cs typeface="Roboto"/>
                          <a:sym typeface="Roboto"/>
                        </a:rPr>
                        <a:t>7</a:t>
                      </a:r>
                      <a:endParaRPr sz="4400">
                        <a:solidFill>
                          <a:schemeClr val="lt1"/>
                        </a:solidFill>
                        <a:latin typeface="Roboto"/>
                        <a:ea typeface="Roboto"/>
                        <a:cs typeface="Roboto"/>
                        <a:sym typeface="Roboto"/>
                      </a:endParaRPr>
                    </a:p>
                  </a:txBody>
                  <a:tcPr marT="91425" marB="91425" marR="91425" marL="91425">
                    <a:lnL cap="flat" cmpd="sng" w="76200">
                      <a:solidFill>
                        <a:srgbClr val="9E9E9E"/>
                      </a:solidFill>
                      <a:prstDash val="solid"/>
                      <a:round/>
                      <a:headEnd len="sm" w="sm" type="none"/>
                      <a:tailEnd len="sm" w="sm" type="none"/>
                    </a:lnL>
                    <a:lnR cap="flat" cmpd="sng" w="76200">
                      <a:solidFill>
                        <a:srgbClr val="9E9E9E"/>
                      </a:solidFill>
                      <a:prstDash val="solid"/>
                      <a:round/>
                      <a:headEnd len="sm" w="sm" type="none"/>
                      <a:tailEnd len="sm" w="sm" type="none"/>
                    </a:lnR>
                    <a:lnT cap="flat" cmpd="sng" w="76200">
                      <a:solidFill>
                        <a:srgbClr val="9E9E9E"/>
                      </a:solidFill>
                      <a:prstDash val="solid"/>
                      <a:round/>
                      <a:headEnd len="sm" w="sm" type="none"/>
                      <a:tailEnd len="sm" w="sm" type="none"/>
                    </a:lnT>
                    <a:lnB cap="flat" cmpd="sng" w="76200">
                      <a:solidFill>
                        <a:srgbClr val="9E9E9E"/>
                      </a:solidFill>
                      <a:prstDash val="solid"/>
                      <a:round/>
                      <a:headEnd len="sm" w="sm" type="none"/>
                      <a:tailEnd len="sm" w="sm" type="none"/>
                    </a:lnB>
                  </a:tcPr>
                </a:tc>
              </a:tr>
            </a:tbl>
          </a:graphicData>
        </a:graphic>
      </p:graphicFrame>
      <p:sp>
        <p:nvSpPr>
          <p:cNvPr id="442" name="Google Shape;442;p45"/>
          <p:cNvSpPr txBox="1"/>
          <p:nvPr/>
        </p:nvSpPr>
        <p:spPr>
          <a:xfrm>
            <a:off x="3892375" y="8533025"/>
            <a:ext cx="16564800" cy="27705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i="1" lang="en-US" sz="4200">
                <a:solidFill>
                  <a:schemeClr val="lt1"/>
                </a:solidFill>
              </a:rPr>
              <a:t>JUSTIFICATION: </a:t>
            </a:r>
            <a:r>
              <a:rPr i="1" lang="en-US" sz="4200">
                <a:solidFill>
                  <a:schemeClr val="lt1"/>
                </a:solidFill>
              </a:rPr>
              <a:t>We set the baseline at five, as it represents the average number of alerts, with the highest counts reaching 9 and 10. We set the threshold at seven, as it served as a clear indicator of an attack.</a:t>
            </a:r>
            <a:endParaRPr i="1" sz="4200">
              <a:solidFill>
                <a:schemeClr val="lt1"/>
              </a:solidFill>
            </a:endParaRPr>
          </a:p>
        </p:txBody>
      </p:sp>
      <p:sp>
        <p:nvSpPr>
          <p:cNvPr id="443" name="Google Shape;443;p45"/>
          <p:cNvSpPr txBox="1"/>
          <p:nvPr/>
        </p:nvSpPr>
        <p:spPr>
          <a:xfrm>
            <a:off x="8503825" y="9070750"/>
            <a:ext cx="15944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cxnSp>
        <p:nvCxnSpPr>
          <p:cNvPr id="444" name="Google Shape;444;p45"/>
          <p:cNvCxnSpPr/>
          <p:nvPr/>
        </p:nvCxnSpPr>
        <p:spPr>
          <a:xfrm flipH="1" rot="10800000">
            <a:off x="703375" y="1668338"/>
            <a:ext cx="22237800" cy="21000"/>
          </a:xfrm>
          <a:prstGeom prst="straightConnector1">
            <a:avLst/>
          </a:prstGeom>
          <a:noFill/>
          <a:ln cap="flat" cmpd="sng" w="38100">
            <a:solidFill>
              <a:schemeClr val="lt1"/>
            </a:solidFill>
            <a:prstDash val="solid"/>
            <a:round/>
            <a:headEnd len="med" w="med" type="none"/>
            <a:tailEnd len="med" w="med" type="non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8" name="Shape 448"/>
        <p:cNvGrpSpPr/>
        <p:nvPr/>
      </p:nvGrpSpPr>
      <p:grpSpPr>
        <a:xfrm>
          <a:off x="0" y="0"/>
          <a:ext cx="0" cy="0"/>
          <a:chOff x="0" y="0"/>
          <a:chExt cx="0" cy="0"/>
        </a:xfrm>
      </p:grpSpPr>
      <p:sp>
        <p:nvSpPr>
          <p:cNvPr id="449" name="Google Shape;449;p46"/>
          <p:cNvSpPr txBox="1"/>
          <p:nvPr>
            <p:ph type="title"/>
          </p:nvPr>
        </p:nvSpPr>
        <p:spPr>
          <a:xfrm>
            <a:off x="-640191" y="50400"/>
            <a:ext cx="24443100" cy="1423200"/>
          </a:xfrm>
          <a:prstGeom prst="rect">
            <a:avLst/>
          </a:prstGeom>
        </p:spPr>
        <p:txBody>
          <a:bodyPr anchorCtr="0" anchor="t" bIns="243750" lIns="1219000" spcFirstLastPara="1" rIns="731350" wrap="square" tIns="487575">
            <a:noAutofit/>
          </a:bodyPr>
          <a:lstStyle/>
          <a:p>
            <a:pPr indent="0" lvl="0" marL="0" rtl="0" algn="l">
              <a:spcBef>
                <a:spcPts val="0"/>
              </a:spcBef>
              <a:spcAft>
                <a:spcPts val="0"/>
              </a:spcAft>
              <a:buNone/>
            </a:pPr>
            <a:r>
              <a:rPr b="1" lang="en-US" sz="7500">
                <a:latin typeface="Roboto"/>
                <a:ea typeface="Roboto"/>
                <a:cs typeface="Roboto"/>
                <a:sym typeface="Roboto"/>
              </a:rPr>
              <a:t>Alerts — Windows</a:t>
            </a:r>
            <a:endParaRPr b="1" sz="7500">
              <a:latin typeface="Roboto"/>
              <a:ea typeface="Roboto"/>
              <a:cs typeface="Roboto"/>
              <a:sym typeface="Roboto"/>
            </a:endParaRPr>
          </a:p>
        </p:txBody>
      </p:sp>
      <p:sp>
        <p:nvSpPr>
          <p:cNvPr id="450" name="Google Shape;450;p46"/>
          <p:cNvSpPr txBox="1"/>
          <p:nvPr>
            <p:ph idx="12" type="sldNum"/>
          </p:nvPr>
        </p:nvSpPr>
        <p:spPr>
          <a:xfrm>
            <a:off x="22948089" y="13219200"/>
            <a:ext cx="698100" cy="281700"/>
          </a:xfrm>
          <a:prstGeom prst="rect">
            <a:avLst/>
          </a:prstGeom>
        </p:spPr>
        <p:txBody>
          <a:bodyPr anchorCtr="0" anchor="t" bIns="243750" lIns="0" spcFirstLastPara="1" rIns="0" wrap="square" tIns="0">
            <a:noAutofit/>
          </a:bodyPr>
          <a:lstStyle/>
          <a:p>
            <a:pPr indent="0" lvl="0" marL="0" rtl="0" algn="l">
              <a:spcBef>
                <a:spcPts val="0"/>
              </a:spcBef>
              <a:spcAft>
                <a:spcPts val="0"/>
              </a:spcAft>
              <a:buNone/>
            </a:pPr>
            <a:fld id="{00000000-1234-1234-1234-123412341234}" type="slidenum">
              <a:rPr lang="en-US"/>
              <a:t>‹#›</a:t>
            </a:fld>
            <a:endParaRPr/>
          </a:p>
        </p:txBody>
      </p:sp>
      <p:sp>
        <p:nvSpPr>
          <p:cNvPr id="451" name="Google Shape;451;p46"/>
          <p:cNvSpPr txBox="1"/>
          <p:nvPr>
            <p:ph idx="3" type="body"/>
          </p:nvPr>
        </p:nvSpPr>
        <p:spPr>
          <a:xfrm>
            <a:off x="-640200" y="1924650"/>
            <a:ext cx="22942800" cy="9866700"/>
          </a:xfrm>
          <a:prstGeom prst="rect">
            <a:avLst/>
          </a:prstGeom>
        </p:spPr>
        <p:txBody>
          <a:bodyPr anchorCtr="0" anchor="t" bIns="2437975" lIns="1219000" spcFirstLastPara="1" rIns="1219000" wrap="square" tIns="0">
            <a:noAutofit/>
          </a:bodyPr>
          <a:lstStyle/>
          <a:p>
            <a:pPr indent="0" lvl="0" marL="0" rtl="0" algn="l">
              <a:spcBef>
                <a:spcPts val="0"/>
              </a:spcBef>
              <a:spcAft>
                <a:spcPts val="0"/>
              </a:spcAft>
              <a:buNone/>
            </a:pPr>
            <a:r>
              <a:rPr lang="en-US" sz="4400"/>
              <a:t>Designed the following alerts:</a:t>
            </a:r>
            <a:endParaRPr sz="4400"/>
          </a:p>
          <a:p>
            <a:pPr indent="0" lvl="0" marL="0" rtl="0" algn="l">
              <a:spcBef>
                <a:spcPts val="1200"/>
              </a:spcBef>
              <a:spcAft>
                <a:spcPts val="0"/>
              </a:spcAft>
              <a:buNone/>
            </a:pPr>
            <a:r>
              <a:t/>
            </a:r>
            <a:endParaRPr sz="4400"/>
          </a:p>
          <a:p>
            <a:pPr indent="0" lvl="0" marL="0" rtl="0" algn="l">
              <a:spcBef>
                <a:spcPts val="1200"/>
              </a:spcBef>
              <a:spcAft>
                <a:spcPts val="1200"/>
              </a:spcAft>
              <a:buNone/>
            </a:pPr>
            <a:r>
              <a:t/>
            </a:r>
            <a:endParaRPr sz="4400">
              <a:solidFill>
                <a:schemeClr val="dk1"/>
              </a:solidFill>
            </a:endParaRPr>
          </a:p>
        </p:txBody>
      </p:sp>
      <p:graphicFrame>
        <p:nvGraphicFramePr>
          <p:cNvPr id="452" name="Google Shape;452;p46"/>
          <p:cNvGraphicFramePr/>
          <p:nvPr/>
        </p:nvGraphicFramePr>
        <p:xfrm>
          <a:off x="1296213" y="3863700"/>
          <a:ext cx="3000000" cy="3000000"/>
        </p:xfrm>
        <a:graphic>
          <a:graphicData uri="http://schemas.openxmlformats.org/drawingml/2006/table">
            <a:tbl>
              <a:tblPr>
                <a:noFill/>
                <a:tableStyleId>{B9D03F54-E203-4B56-A732-D2F6FF1B46CA}</a:tableStyleId>
              </a:tblPr>
              <a:tblGrid>
                <a:gridCol w="5439275"/>
                <a:gridCol w="5439275"/>
                <a:gridCol w="5439275"/>
                <a:gridCol w="5439275"/>
              </a:tblGrid>
              <a:tr h="381000">
                <a:tc>
                  <a:txBody>
                    <a:bodyPr/>
                    <a:lstStyle/>
                    <a:p>
                      <a:pPr indent="0" lvl="0" marL="0" rtl="0" algn="ctr">
                        <a:spcBef>
                          <a:spcPts val="0"/>
                        </a:spcBef>
                        <a:spcAft>
                          <a:spcPts val="0"/>
                        </a:spcAft>
                        <a:buNone/>
                      </a:pPr>
                      <a:r>
                        <a:rPr b="1" lang="en-US" sz="4400">
                          <a:solidFill>
                            <a:schemeClr val="lt1"/>
                          </a:solidFill>
                          <a:latin typeface="Roboto"/>
                          <a:ea typeface="Roboto"/>
                          <a:cs typeface="Roboto"/>
                          <a:sym typeface="Roboto"/>
                        </a:rPr>
                        <a:t>Alert Name</a:t>
                      </a:r>
                      <a:endParaRPr b="1" sz="4400">
                        <a:solidFill>
                          <a:schemeClr val="lt1"/>
                        </a:solidFill>
                        <a:latin typeface="Roboto"/>
                        <a:ea typeface="Roboto"/>
                        <a:cs typeface="Roboto"/>
                        <a:sym typeface="Roboto"/>
                      </a:endParaRPr>
                    </a:p>
                  </a:txBody>
                  <a:tcPr marT="91425" marB="91425" marR="91425" marL="91425">
                    <a:lnL cap="flat" cmpd="sng" w="76200">
                      <a:solidFill>
                        <a:srgbClr val="9E9E9E"/>
                      </a:solidFill>
                      <a:prstDash val="solid"/>
                      <a:round/>
                      <a:headEnd len="sm" w="sm" type="none"/>
                      <a:tailEnd len="sm" w="sm" type="none"/>
                    </a:lnL>
                    <a:lnR cap="flat" cmpd="sng" w="76200">
                      <a:solidFill>
                        <a:srgbClr val="9E9E9E"/>
                      </a:solidFill>
                      <a:prstDash val="solid"/>
                      <a:round/>
                      <a:headEnd len="sm" w="sm" type="none"/>
                      <a:tailEnd len="sm" w="sm" type="none"/>
                    </a:lnR>
                    <a:lnT cap="flat" cmpd="sng" w="76200">
                      <a:solidFill>
                        <a:srgbClr val="9E9E9E"/>
                      </a:solidFill>
                      <a:prstDash val="solid"/>
                      <a:round/>
                      <a:headEnd len="sm" w="sm" type="none"/>
                      <a:tailEnd len="sm" w="sm" type="none"/>
                    </a:lnT>
                    <a:lnB cap="flat" cmpd="sng" w="762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US" sz="4400">
                          <a:solidFill>
                            <a:schemeClr val="lt1"/>
                          </a:solidFill>
                          <a:latin typeface="Roboto"/>
                          <a:ea typeface="Roboto"/>
                          <a:cs typeface="Roboto"/>
                          <a:sym typeface="Roboto"/>
                        </a:rPr>
                        <a:t>Alert </a:t>
                      </a:r>
                      <a:r>
                        <a:rPr b="1" lang="en-US" sz="4400">
                          <a:solidFill>
                            <a:schemeClr val="lt1"/>
                          </a:solidFill>
                          <a:latin typeface="Roboto"/>
                          <a:ea typeface="Roboto"/>
                          <a:cs typeface="Roboto"/>
                          <a:sym typeface="Roboto"/>
                        </a:rPr>
                        <a:t>Description</a:t>
                      </a:r>
                      <a:endParaRPr b="1" sz="4400">
                        <a:solidFill>
                          <a:schemeClr val="lt1"/>
                        </a:solidFill>
                        <a:latin typeface="Roboto"/>
                        <a:ea typeface="Roboto"/>
                        <a:cs typeface="Roboto"/>
                        <a:sym typeface="Roboto"/>
                      </a:endParaRPr>
                    </a:p>
                  </a:txBody>
                  <a:tcPr marT="91425" marB="91425" marR="91425" marL="91425">
                    <a:lnL cap="flat" cmpd="sng" w="76200">
                      <a:solidFill>
                        <a:srgbClr val="9E9E9E"/>
                      </a:solidFill>
                      <a:prstDash val="solid"/>
                      <a:round/>
                      <a:headEnd len="sm" w="sm" type="none"/>
                      <a:tailEnd len="sm" w="sm" type="none"/>
                    </a:lnL>
                    <a:lnR cap="flat" cmpd="sng" w="76200">
                      <a:solidFill>
                        <a:srgbClr val="9E9E9E"/>
                      </a:solidFill>
                      <a:prstDash val="solid"/>
                      <a:round/>
                      <a:headEnd len="sm" w="sm" type="none"/>
                      <a:tailEnd len="sm" w="sm" type="none"/>
                    </a:lnR>
                    <a:lnT cap="flat" cmpd="sng" w="76200">
                      <a:solidFill>
                        <a:srgbClr val="9E9E9E"/>
                      </a:solidFill>
                      <a:prstDash val="solid"/>
                      <a:round/>
                      <a:headEnd len="sm" w="sm" type="none"/>
                      <a:tailEnd len="sm" w="sm" type="none"/>
                    </a:lnT>
                    <a:lnB cap="flat" cmpd="sng" w="762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US" sz="4400">
                          <a:solidFill>
                            <a:schemeClr val="lt1"/>
                          </a:solidFill>
                          <a:latin typeface="Roboto"/>
                          <a:ea typeface="Roboto"/>
                          <a:cs typeface="Roboto"/>
                          <a:sym typeface="Roboto"/>
                        </a:rPr>
                        <a:t>Alert Baseline</a:t>
                      </a:r>
                      <a:endParaRPr b="1" sz="4400">
                        <a:solidFill>
                          <a:schemeClr val="lt1"/>
                        </a:solidFill>
                        <a:latin typeface="Roboto"/>
                        <a:ea typeface="Roboto"/>
                        <a:cs typeface="Roboto"/>
                        <a:sym typeface="Roboto"/>
                      </a:endParaRPr>
                    </a:p>
                  </a:txBody>
                  <a:tcPr marT="91425" marB="91425" marR="91425" marL="91425">
                    <a:lnL cap="flat" cmpd="sng" w="76200">
                      <a:solidFill>
                        <a:srgbClr val="9E9E9E"/>
                      </a:solidFill>
                      <a:prstDash val="solid"/>
                      <a:round/>
                      <a:headEnd len="sm" w="sm" type="none"/>
                      <a:tailEnd len="sm" w="sm" type="none"/>
                    </a:lnL>
                    <a:lnR cap="flat" cmpd="sng" w="76200">
                      <a:solidFill>
                        <a:srgbClr val="9E9E9E"/>
                      </a:solidFill>
                      <a:prstDash val="solid"/>
                      <a:round/>
                      <a:headEnd len="sm" w="sm" type="none"/>
                      <a:tailEnd len="sm" w="sm" type="none"/>
                    </a:lnR>
                    <a:lnT cap="flat" cmpd="sng" w="76200">
                      <a:solidFill>
                        <a:srgbClr val="9E9E9E"/>
                      </a:solidFill>
                      <a:prstDash val="solid"/>
                      <a:round/>
                      <a:headEnd len="sm" w="sm" type="none"/>
                      <a:tailEnd len="sm" w="sm" type="none"/>
                    </a:lnT>
                    <a:lnB cap="flat" cmpd="sng" w="762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US" sz="4400">
                          <a:solidFill>
                            <a:schemeClr val="lt1"/>
                          </a:solidFill>
                          <a:latin typeface="Roboto"/>
                          <a:ea typeface="Roboto"/>
                          <a:cs typeface="Roboto"/>
                          <a:sym typeface="Roboto"/>
                        </a:rPr>
                        <a:t>Alert Threshold</a:t>
                      </a:r>
                      <a:endParaRPr b="1" sz="4400">
                        <a:solidFill>
                          <a:schemeClr val="lt1"/>
                        </a:solidFill>
                        <a:latin typeface="Roboto"/>
                        <a:ea typeface="Roboto"/>
                        <a:cs typeface="Roboto"/>
                        <a:sym typeface="Roboto"/>
                      </a:endParaRPr>
                    </a:p>
                  </a:txBody>
                  <a:tcPr marT="91425" marB="91425" marR="91425" marL="91425">
                    <a:lnL cap="flat" cmpd="sng" w="76200">
                      <a:solidFill>
                        <a:srgbClr val="9E9E9E"/>
                      </a:solidFill>
                      <a:prstDash val="solid"/>
                      <a:round/>
                      <a:headEnd len="sm" w="sm" type="none"/>
                      <a:tailEnd len="sm" w="sm" type="none"/>
                    </a:lnL>
                    <a:lnR cap="flat" cmpd="sng" w="76200">
                      <a:solidFill>
                        <a:srgbClr val="9E9E9E"/>
                      </a:solidFill>
                      <a:prstDash val="solid"/>
                      <a:round/>
                      <a:headEnd len="sm" w="sm" type="none"/>
                      <a:tailEnd len="sm" w="sm" type="none"/>
                    </a:lnR>
                    <a:lnT cap="flat" cmpd="sng" w="76200">
                      <a:solidFill>
                        <a:srgbClr val="9E9E9E"/>
                      </a:solidFill>
                      <a:prstDash val="solid"/>
                      <a:round/>
                      <a:headEnd len="sm" w="sm" type="none"/>
                      <a:tailEnd len="sm" w="sm" type="none"/>
                    </a:lnT>
                    <a:lnB cap="flat" cmpd="sng" w="76200">
                      <a:solidFill>
                        <a:srgbClr val="9E9E9E"/>
                      </a:solidFill>
                      <a:prstDash val="solid"/>
                      <a:round/>
                      <a:headEnd len="sm" w="sm" type="none"/>
                      <a:tailEnd len="sm" w="sm" type="none"/>
                    </a:lnB>
                  </a:tcPr>
                </a:tc>
              </a:tr>
              <a:tr h="853400">
                <a:tc>
                  <a:txBody>
                    <a:bodyPr/>
                    <a:lstStyle/>
                    <a:p>
                      <a:pPr indent="0" lvl="0" marL="0" rtl="0" algn="ctr">
                        <a:spcBef>
                          <a:spcPts val="0"/>
                        </a:spcBef>
                        <a:spcAft>
                          <a:spcPts val="0"/>
                        </a:spcAft>
                        <a:buNone/>
                      </a:pPr>
                      <a:r>
                        <a:rPr lang="en-US" sz="4400">
                          <a:solidFill>
                            <a:schemeClr val="lt1"/>
                          </a:solidFill>
                          <a:latin typeface="Roboto"/>
                          <a:ea typeface="Roboto"/>
                          <a:cs typeface="Roboto"/>
                          <a:sym typeface="Roboto"/>
                        </a:rPr>
                        <a:t>Windows Server Logs-Successful Log On</a:t>
                      </a:r>
                      <a:endParaRPr sz="4400">
                        <a:solidFill>
                          <a:schemeClr val="lt1"/>
                        </a:solidFill>
                        <a:latin typeface="Roboto"/>
                        <a:ea typeface="Roboto"/>
                        <a:cs typeface="Roboto"/>
                        <a:sym typeface="Roboto"/>
                      </a:endParaRPr>
                    </a:p>
                  </a:txBody>
                  <a:tcPr marT="91425" marB="91425" marR="91425" marL="91425">
                    <a:lnL cap="flat" cmpd="sng" w="76200">
                      <a:solidFill>
                        <a:srgbClr val="9E9E9E"/>
                      </a:solidFill>
                      <a:prstDash val="solid"/>
                      <a:round/>
                      <a:headEnd len="sm" w="sm" type="none"/>
                      <a:tailEnd len="sm" w="sm" type="none"/>
                    </a:lnL>
                    <a:lnR cap="flat" cmpd="sng" w="76200">
                      <a:solidFill>
                        <a:srgbClr val="9E9E9E"/>
                      </a:solidFill>
                      <a:prstDash val="solid"/>
                      <a:round/>
                      <a:headEnd len="sm" w="sm" type="none"/>
                      <a:tailEnd len="sm" w="sm" type="none"/>
                    </a:lnR>
                    <a:lnT cap="flat" cmpd="sng" w="76200">
                      <a:solidFill>
                        <a:srgbClr val="9E9E9E"/>
                      </a:solidFill>
                      <a:prstDash val="solid"/>
                      <a:round/>
                      <a:headEnd len="sm" w="sm" type="none"/>
                      <a:tailEnd len="sm" w="sm" type="none"/>
                    </a:lnT>
                    <a:lnB cap="flat" cmpd="sng" w="76200">
                      <a:solidFill>
                        <a:srgbClr val="9E9E9E"/>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US" sz="4400">
                          <a:solidFill>
                            <a:schemeClr val="lt1"/>
                          </a:solidFill>
                          <a:latin typeface="Roboto"/>
                          <a:ea typeface="Roboto"/>
                          <a:cs typeface="Roboto"/>
                          <a:sym typeface="Roboto"/>
                        </a:rPr>
                        <a:t>Alert log capturing and displaying successful login events.</a:t>
                      </a:r>
                      <a:endParaRPr sz="4400">
                        <a:solidFill>
                          <a:schemeClr val="lt1"/>
                        </a:solidFill>
                        <a:latin typeface="Roboto"/>
                        <a:ea typeface="Roboto"/>
                        <a:cs typeface="Roboto"/>
                        <a:sym typeface="Roboto"/>
                      </a:endParaRPr>
                    </a:p>
                  </a:txBody>
                  <a:tcPr marT="91425" marB="91425" marR="91425" marL="91425">
                    <a:lnL cap="flat" cmpd="sng" w="76200">
                      <a:solidFill>
                        <a:srgbClr val="9E9E9E"/>
                      </a:solidFill>
                      <a:prstDash val="solid"/>
                      <a:round/>
                      <a:headEnd len="sm" w="sm" type="none"/>
                      <a:tailEnd len="sm" w="sm" type="none"/>
                    </a:lnL>
                    <a:lnR cap="flat" cmpd="sng" w="76200">
                      <a:solidFill>
                        <a:srgbClr val="9E9E9E"/>
                      </a:solidFill>
                      <a:prstDash val="solid"/>
                      <a:round/>
                      <a:headEnd len="sm" w="sm" type="none"/>
                      <a:tailEnd len="sm" w="sm" type="none"/>
                    </a:lnR>
                    <a:lnT cap="flat" cmpd="sng" w="76200">
                      <a:solidFill>
                        <a:srgbClr val="9E9E9E"/>
                      </a:solidFill>
                      <a:prstDash val="solid"/>
                      <a:round/>
                      <a:headEnd len="sm" w="sm" type="none"/>
                      <a:tailEnd len="sm" w="sm" type="none"/>
                    </a:lnT>
                    <a:lnB cap="flat" cmpd="sng" w="762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US" sz="4400">
                          <a:solidFill>
                            <a:schemeClr val="lt1"/>
                          </a:solidFill>
                          <a:latin typeface="Roboto"/>
                          <a:ea typeface="Roboto"/>
                          <a:cs typeface="Roboto"/>
                          <a:sym typeface="Roboto"/>
                        </a:rPr>
                        <a:t>13</a:t>
                      </a:r>
                      <a:endParaRPr sz="4400">
                        <a:solidFill>
                          <a:schemeClr val="lt1"/>
                        </a:solidFill>
                        <a:latin typeface="Roboto"/>
                        <a:ea typeface="Roboto"/>
                        <a:cs typeface="Roboto"/>
                        <a:sym typeface="Roboto"/>
                      </a:endParaRPr>
                    </a:p>
                  </a:txBody>
                  <a:tcPr marT="91425" marB="91425" marR="91425" marL="91425">
                    <a:lnL cap="flat" cmpd="sng" w="76200">
                      <a:solidFill>
                        <a:srgbClr val="9E9E9E"/>
                      </a:solidFill>
                      <a:prstDash val="solid"/>
                      <a:round/>
                      <a:headEnd len="sm" w="sm" type="none"/>
                      <a:tailEnd len="sm" w="sm" type="none"/>
                    </a:lnL>
                    <a:lnR cap="flat" cmpd="sng" w="76200">
                      <a:solidFill>
                        <a:srgbClr val="9E9E9E"/>
                      </a:solidFill>
                      <a:prstDash val="solid"/>
                      <a:round/>
                      <a:headEnd len="sm" w="sm" type="none"/>
                      <a:tailEnd len="sm" w="sm" type="none"/>
                    </a:lnR>
                    <a:lnT cap="flat" cmpd="sng" w="76200">
                      <a:solidFill>
                        <a:srgbClr val="9E9E9E"/>
                      </a:solidFill>
                      <a:prstDash val="solid"/>
                      <a:round/>
                      <a:headEnd len="sm" w="sm" type="none"/>
                      <a:tailEnd len="sm" w="sm" type="none"/>
                    </a:lnT>
                    <a:lnB cap="flat" cmpd="sng" w="762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US" sz="4400">
                          <a:solidFill>
                            <a:schemeClr val="lt1"/>
                          </a:solidFill>
                          <a:latin typeface="Roboto"/>
                          <a:ea typeface="Roboto"/>
                          <a:cs typeface="Roboto"/>
                          <a:sym typeface="Roboto"/>
                        </a:rPr>
                        <a:t>15</a:t>
                      </a:r>
                      <a:endParaRPr sz="4400">
                        <a:solidFill>
                          <a:schemeClr val="lt1"/>
                        </a:solidFill>
                        <a:latin typeface="Roboto"/>
                        <a:ea typeface="Roboto"/>
                        <a:cs typeface="Roboto"/>
                        <a:sym typeface="Roboto"/>
                      </a:endParaRPr>
                    </a:p>
                  </a:txBody>
                  <a:tcPr marT="91425" marB="91425" marR="91425" marL="91425">
                    <a:lnL cap="flat" cmpd="sng" w="76200">
                      <a:solidFill>
                        <a:srgbClr val="9E9E9E"/>
                      </a:solidFill>
                      <a:prstDash val="solid"/>
                      <a:round/>
                      <a:headEnd len="sm" w="sm" type="none"/>
                      <a:tailEnd len="sm" w="sm" type="none"/>
                    </a:lnL>
                    <a:lnR cap="flat" cmpd="sng" w="76200">
                      <a:solidFill>
                        <a:srgbClr val="9E9E9E"/>
                      </a:solidFill>
                      <a:prstDash val="solid"/>
                      <a:round/>
                      <a:headEnd len="sm" w="sm" type="none"/>
                      <a:tailEnd len="sm" w="sm" type="none"/>
                    </a:lnR>
                    <a:lnT cap="flat" cmpd="sng" w="76200">
                      <a:solidFill>
                        <a:srgbClr val="9E9E9E"/>
                      </a:solidFill>
                      <a:prstDash val="solid"/>
                      <a:round/>
                      <a:headEnd len="sm" w="sm" type="none"/>
                      <a:tailEnd len="sm" w="sm" type="none"/>
                    </a:lnT>
                    <a:lnB cap="flat" cmpd="sng" w="76200">
                      <a:solidFill>
                        <a:srgbClr val="9E9E9E"/>
                      </a:solidFill>
                      <a:prstDash val="solid"/>
                      <a:round/>
                      <a:headEnd len="sm" w="sm" type="none"/>
                      <a:tailEnd len="sm" w="sm" type="none"/>
                    </a:lnB>
                  </a:tcPr>
                </a:tc>
              </a:tr>
            </a:tbl>
          </a:graphicData>
        </a:graphic>
      </p:graphicFrame>
      <p:sp>
        <p:nvSpPr>
          <p:cNvPr id="453" name="Google Shape;453;p46"/>
          <p:cNvSpPr txBox="1"/>
          <p:nvPr/>
        </p:nvSpPr>
        <p:spPr>
          <a:xfrm>
            <a:off x="2796500" y="8626975"/>
            <a:ext cx="16564800" cy="21240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i="1" lang="en-US" sz="4200">
                <a:solidFill>
                  <a:schemeClr val="lt1"/>
                </a:solidFill>
                <a:latin typeface="Roboto"/>
                <a:ea typeface="Roboto"/>
                <a:cs typeface="Roboto"/>
                <a:sym typeface="Roboto"/>
              </a:rPr>
              <a:t>JUSTIFICATION: We set the baseline at 13, as it represents the average number of </a:t>
            </a:r>
            <a:r>
              <a:rPr i="1" lang="en-US" sz="4200">
                <a:solidFill>
                  <a:schemeClr val="lt1"/>
                </a:solidFill>
                <a:latin typeface="Roboto"/>
                <a:ea typeface="Roboto"/>
                <a:cs typeface="Roboto"/>
                <a:sym typeface="Roboto"/>
              </a:rPr>
              <a:t>alerts</a:t>
            </a:r>
            <a:r>
              <a:rPr i="1" lang="en-US" sz="4200">
                <a:solidFill>
                  <a:schemeClr val="lt1"/>
                </a:solidFill>
                <a:latin typeface="Roboto"/>
                <a:ea typeface="Roboto"/>
                <a:cs typeface="Roboto"/>
                <a:sym typeface="Roboto"/>
              </a:rPr>
              <a:t> for successful login events. Similarly, we chose the alert threshold at 15 as it signifies a potential</a:t>
            </a:r>
            <a:r>
              <a:rPr i="1" lang="en-US" sz="4200">
                <a:solidFill>
                  <a:schemeClr val="lt1"/>
                </a:solidFill>
                <a:latin typeface="Roboto"/>
                <a:ea typeface="Roboto"/>
                <a:cs typeface="Roboto"/>
                <a:sym typeface="Roboto"/>
              </a:rPr>
              <a:t> successful log in attack. </a:t>
            </a:r>
            <a:endParaRPr i="1" sz="4200">
              <a:solidFill>
                <a:schemeClr val="lt1"/>
              </a:solidFill>
              <a:latin typeface="Roboto"/>
              <a:ea typeface="Roboto"/>
              <a:cs typeface="Roboto"/>
              <a:sym typeface="Roboto"/>
            </a:endParaRPr>
          </a:p>
        </p:txBody>
      </p:sp>
      <p:cxnSp>
        <p:nvCxnSpPr>
          <p:cNvPr id="454" name="Google Shape;454;p46"/>
          <p:cNvCxnSpPr/>
          <p:nvPr/>
        </p:nvCxnSpPr>
        <p:spPr>
          <a:xfrm flipH="1" rot="10800000">
            <a:off x="462450" y="1629338"/>
            <a:ext cx="22237800" cy="21000"/>
          </a:xfrm>
          <a:prstGeom prst="straightConnector1">
            <a:avLst/>
          </a:prstGeom>
          <a:noFill/>
          <a:ln cap="flat" cmpd="sng" w="38100">
            <a:solidFill>
              <a:schemeClr val="lt1"/>
            </a:solidFill>
            <a:prstDash val="solid"/>
            <a:round/>
            <a:headEnd len="med" w="med" type="none"/>
            <a:tailEnd len="med" w="med" type="non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8" name="Shape 458"/>
        <p:cNvGrpSpPr/>
        <p:nvPr/>
      </p:nvGrpSpPr>
      <p:grpSpPr>
        <a:xfrm>
          <a:off x="0" y="0"/>
          <a:ext cx="0" cy="0"/>
          <a:chOff x="0" y="0"/>
          <a:chExt cx="0" cy="0"/>
        </a:xfrm>
      </p:grpSpPr>
      <p:sp>
        <p:nvSpPr>
          <p:cNvPr id="459" name="Google Shape;459;p47"/>
          <p:cNvSpPr txBox="1"/>
          <p:nvPr>
            <p:ph type="title"/>
          </p:nvPr>
        </p:nvSpPr>
        <p:spPr>
          <a:xfrm>
            <a:off x="-640191" y="50400"/>
            <a:ext cx="24443100" cy="1423200"/>
          </a:xfrm>
          <a:prstGeom prst="rect">
            <a:avLst/>
          </a:prstGeom>
        </p:spPr>
        <p:txBody>
          <a:bodyPr anchorCtr="0" anchor="t" bIns="243750" lIns="1219000" spcFirstLastPara="1" rIns="731350" wrap="square" tIns="487575">
            <a:noAutofit/>
          </a:bodyPr>
          <a:lstStyle/>
          <a:p>
            <a:pPr indent="0" lvl="0" marL="0" rtl="0" algn="l">
              <a:spcBef>
                <a:spcPts val="0"/>
              </a:spcBef>
              <a:spcAft>
                <a:spcPts val="0"/>
              </a:spcAft>
              <a:buNone/>
            </a:pPr>
            <a:r>
              <a:rPr b="1" lang="en-US" sz="7500">
                <a:latin typeface="Roboto"/>
                <a:ea typeface="Roboto"/>
                <a:cs typeface="Roboto"/>
                <a:sym typeface="Roboto"/>
              </a:rPr>
              <a:t>Alerts — Windows</a:t>
            </a:r>
            <a:endParaRPr b="1" sz="7500">
              <a:latin typeface="Roboto"/>
              <a:ea typeface="Roboto"/>
              <a:cs typeface="Roboto"/>
              <a:sym typeface="Roboto"/>
            </a:endParaRPr>
          </a:p>
        </p:txBody>
      </p:sp>
      <p:sp>
        <p:nvSpPr>
          <p:cNvPr id="460" name="Google Shape;460;p47"/>
          <p:cNvSpPr txBox="1"/>
          <p:nvPr>
            <p:ph idx="12" type="sldNum"/>
          </p:nvPr>
        </p:nvSpPr>
        <p:spPr>
          <a:xfrm>
            <a:off x="22948089" y="13219200"/>
            <a:ext cx="698100" cy="281700"/>
          </a:xfrm>
          <a:prstGeom prst="rect">
            <a:avLst/>
          </a:prstGeom>
        </p:spPr>
        <p:txBody>
          <a:bodyPr anchorCtr="0" anchor="t" bIns="243750" lIns="0" spcFirstLastPara="1" rIns="0" wrap="square" tIns="0">
            <a:noAutofit/>
          </a:bodyPr>
          <a:lstStyle/>
          <a:p>
            <a:pPr indent="0" lvl="0" marL="0" rtl="0" algn="l">
              <a:spcBef>
                <a:spcPts val="0"/>
              </a:spcBef>
              <a:spcAft>
                <a:spcPts val="0"/>
              </a:spcAft>
              <a:buNone/>
            </a:pPr>
            <a:fld id="{00000000-1234-1234-1234-123412341234}" type="slidenum">
              <a:rPr lang="en-US"/>
              <a:t>‹#›</a:t>
            </a:fld>
            <a:endParaRPr/>
          </a:p>
        </p:txBody>
      </p:sp>
      <p:sp>
        <p:nvSpPr>
          <p:cNvPr id="461" name="Google Shape;461;p47"/>
          <p:cNvSpPr txBox="1"/>
          <p:nvPr>
            <p:ph idx="3" type="body"/>
          </p:nvPr>
        </p:nvSpPr>
        <p:spPr>
          <a:xfrm>
            <a:off x="-828100" y="1924650"/>
            <a:ext cx="22942800" cy="9866700"/>
          </a:xfrm>
          <a:prstGeom prst="rect">
            <a:avLst/>
          </a:prstGeom>
        </p:spPr>
        <p:txBody>
          <a:bodyPr anchorCtr="0" anchor="t" bIns="2437975" lIns="1219000" spcFirstLastPara="1" rIns="1219000" wrap="square" tIns="0">
            <a:noAutofit/>
          </a:bodyPr>
          <a:lstStyle/>
          <a:p>
            <a:pPr indent="0" lvl="0" marL="0" rtl="0" algn="l">
              <a:spcBef>
                <a:spcPts val="0"/>
              </a:spcBef>
              <a:spcAft>
                <a:spcPts val="0"/>
              </a:spcAft>
              <a:buNone/>
            </a:pPr>
            <a:r>
              <a:rPr lang="en-US" sz="4400"/>
              <a:t>Designed the following alerts:</a:t>
            </a:r>
            <a:endParaRPr sz="4400"/>
          </a:p>
          <a:p>
            <a:pPr indent="0" lvl="0" marL="0" rtl="0" algn="l">
              <a:spcBef>
                <a:spcPts val="1200"/>
              </a:spcBef>
              <a:spcAft>
                <a:spcPts val="0"/>
              </a:spcAft>
              <a:buNone/>
            </a:pPr>
            <a:r>
              <a:t/>
            </a:r>
            <a:endParaRPr sz="4400"/>
          </a:p>
          <a:p>
            <a:pPr indent="0" lvl="0" marL="0" rtl="0" algn="l">
              <a:spcBef>
                <a:spcPts val="1200"/>
              </a:spcBef>
              <a:spcAft>
                <a:spcPts val="1200"/>
              </a:spcAft>
              <a:buNone/>
            </a:pPr>
            <a:r>
              <a:t/>
            </a:r>
            <a:endParaRPr sz="4400">
              <a:solidFill>
                <a:schemeClr val="dk1"/>
              </a:solidFill>
            </a:endParaRPr>
          </a:p>
        </p:txBody>
      </p:sp>
      <p:graphicFrame>
        <p:nvGraphicFramePr>
          <p:cNvPr id="462" name="Google Shape;462;p47"/>
          <p:cNvGraphicFramePr/>
          <p:nvPr/>
        </p:nvGraphicFramePr>
        <p:xfrm>
          <a:off x="1296213" y="3863700"/>
          <a:ext cx="3000000" cy="3000000"/>
        </p:xfrm>
        <a:graphic>
          <a:graphicData uri="http://schemas.openxmlformats.org/drawingml/2006/table">
            <a:tbl>
              <a:tblPr>
                <a:noFill/>
                <a:tableStyleId>{B9D03F54-E203-4B56-A732-D2F6FF1B46CA}</a:tableStyleId>
              </a:tblPr>
              <a:tblGrid>
                <a:gridCol w="5439275"/>
                <a:gridCol w="5439275"/>
                <a:gridCol w="5439275"/>
                <a:gridCol w="5439275"/>
              </a:tblGrid>
              <a:tr h="381000">
                <a:tc>
                  <a:txBody>
                    <a:bodyPr/>
                    <a:lstStyle/>
                    <a:p>
                      <a:pPr indent="0" lvl="0" marL="0" rtl="0" algn="ctr">
                        <a:spcBef>
                          <a:spcPts val="0"/>
                        </a:spcBef>
                        <a:spcAft>
                          <a:spcPts val="0"/>
                        </a:spcAft>
                        <a:buNone/>
                      </a:pPr>
                      <a:r>
                        <a:rPr b="1" lang="en-US" sz="4400">
                          <a:solidFill>
                            <a:schemeClr val="lt1"/>
                          </a:solidFill>
                          <a:latin typeface="Roboto"/>
                          <a:ea typeface="Roboto"/>
                          <a:cs typeface="Roboto"/>
                          <a:sym typeface="Roboto"/>
                        </a:rPr>
                        <a:t>Alert Name</a:t>
                      </a:r>
                      <a:endParaRPr b="1" sz="4400">
                        <a:solidFill>
                          <a:schemeClr val="lt1"/>
                        </a:solidFill>
                        <a:latin typeface="Roboto"/>
                        <a:ea typeface="Roboto"/>
                        <a:cs typeface="Roboto"/>
                        <a:sym typeface="Roboto"/>
                      </a:endParaRPr>
                    </a:p>
                  </a:txBody>
                  <a:tcPr marT="91425" marB="91425" marR="91425" marL="91425">
                    <a:lnL cap="flat" cmpd="sng" w="76200">
                      <a:solidFill>
                        <a:srgbClr val="9E9E9E"/>
                      </a:solidFill>
                      <a:prstDash val="solid"/>
                      <a:round/>
                      <a:headEnd len="sm" w="sm" type="none"/>
                      <a:tailEnd len="sm" w="sm" type="none"/>
                    </a:lnL>
                    <a:lnR cap="flat" cmpd="sng" w="76200">
                      <a:solidFill>
                        <a:srgbClr val="9E9E9E"/>
                      </a:solidFill>
                      <a:prstDash val="solid"/>
                      <a:round/>
                      <a:headEnd len="sm" w="sm" type="none"/>
                      <a:tailEnd len="sm" w="sm" type="none"/>
                    </a:lnR>
                    <a:lnT cap="flat" cmpd="sng" w="76200">
                      <a:solidFill>
                        <a:srgbClr val="9E9E9E"/>
                      </a:solidFill>
                      <a:prstDash val="solid"/>
                      <a:round/>
                      <a:headEnd len="sm" w="sm" type="none"/>
                      <a:tailEnd len="sm" w="sm" type="none"/>
                    </a:lnT>
                    <a:lnB cap="flat" cmpd="sng" w="762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US" sz="4400">
                          <a:solidFill>
                            <a:schemeClr val="lt1"/>
                          </a:solidFill>
                          <a:latin typeface="Roboto"/>
                          <a:ea typeface="Roboto"/>
                          <a:cs typeface="Roboto"/>
                          <a:sym typeface="Roboto"/>
                        </a:rPr>
                        <a:t>Alert </a:t>
                      </a:r>
                      <a:r>
                        <a:rPr b="1" lang="en-US" sz="4400">
                          <a:solidFill>
                            <a:schemeClr val="lt1"/>
                          </a:solidFill>
                          <a:latin typeface="Roboto"/>
                          <a:ea typeface="Roboto"/>
                          <a:cs typeface="Roboto"/>
                          <a:sym typeface="Roboto"/>
                        </a:rPr>
                        <a:t>Description</a:t>
                      </a:r>
                      <a:endParaRPr b="1" sz="4400">
                        <a:solidFill>
                          <a:schemeClr val="lt1"/>
                        </a:solidFill>
                        <a:latin typeface="Roboto"/>
                        <a:ea typeface="Roboto"/>
                        <a:cs typeface="Roboto"/>
                        <a:sym typeface="Roboto"/>
                      </a:endParaRPr>
                    </a:p>
                  </a:txBody>
                  <a:tcPr marT="91425" marB="91425" marR="91425" marL="91425">
                    <a:lnL cap="flat" cmpd="sng" w="76200">
                      <a:solidFill>
                        <a:srgbClr val="9E9E9E"/>
                      </a:solidFill>
                      <a:prstDash val="solid"/>
                      <a:round/>
                      <a:headEnd len="sm" w="sm" type="none"/>
                      <a:tailEnd len="sm" w="sm" type="none"/>
                    </a:lnL>
                    <a:lnR cap="flat" cmpd="sng" w="76200">
                      <a:solidFill>
                        <a:srgbClr val="9E9E9E"/>
                      </a:solidFill>
                      <a:prstDash val="solid"/>
                      <a:round/>
                      <a:headEnd len="sm" w="sm" type="none"/>
                      <a:tailEnd len="sm" w="sm" type="none"/>
                    </a:lnR>
                    <a:lnT cap="flat" cmpd="sng" w="76200">
                      <a:solidFill>
                        <a:srgbClr val="9E9E9E"/>
                      </a:solidFill>
                      <a:prstDash val="solid"/>
                      <a:round/>
                      <a:headEnd len="sm" w="sm" type="none"/>
                      <a:tailEnd len="sm" w="sm" type="none"/>
                    </a:lnT>
                    <a:lnB cap="flat" cmpd="sng" w="762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US" sz="4400">
                          <a:solidFill>
                            <a:schemeClr val="lt1"/>
                          </a:solidFill>
                          <a:latin typeface="Roboto"/>
                          <a:ea typeface="Roboto"/>
                          <a:cs typeface="Roboto"/>
                          <a:sym typeface="Roboto"/>
                        </a:rPr>
                        <a:t>Alert Baseline</a:t>
                      </a:r>
                      <a:endParaRPr b="1" sz="4400">
                        <a:solidFill>
                          <a:schemeClr val="lt1"/>
                        </a:solidFill>
                        <a:latin typeface="Roboto"/>
                        <a:ea typeface="Roboto"/>
                        <a:cs typeface="Roboto"/>
                        <a:sym typeface="Roboto"/>
                      </a:endParaRPr>
                    </a:p>
                  </a:txBody>
                  <a:tcPr marT="91425" marB="91425" marR="91425" marL="91425">
                    <a:lnL cap="flat" cmpd="sng" w="76200">
                      <a:solidFill>
                        <a:srgbClr val="9E9E9E"/>
                      </a:solidFill>
                      <a:prstDash val="solid"/>
                      <a:round/>
                      <a:headEnd len="sm" w="sm" type="none"/>
                      <a:tailEnd len="sm" w="sm" type="none"/>
                    </a:lnL>
                    <a:lnR cap="flat" cmpd="sng" w="76200">
                      <a:solidFill>
                        <a:srgbClr val="9E9E9E"/>
                      </a:solidFill>
                      <a:prstDash val="solid"/>
                      <a:round/>
                      <a:headEnd len="sm" w="sm" type="none"/>
                      <a:tailEnd len="sm" w="sm" type="none"/>
                    </a:lnR>
                    <a:lnT cap="flat" cmpd="sng" w="76200">
                      <a:solidFill>
                        <a:srgbClr val="9E9E9E"/>
                      </a:solidFill>
                      <a:prstDash val="solid"/>
                      <a:round/>
                      <a:headEnd len="sm" w="sm" type="none"/>
                      <a:tailEnd len="sm" w="sm" type="none"/>
                    </a:lnT>
                    <a:lnB cap="flat" cmpd="sng" w="762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US" sz="4400">
                          <a:solidFill>
                            <a:schemeClr val="lt1"/>
                          </a:solidFill>
                          <a:latin typeface="Roboto"/>
                          <a:ea typeface="Roboto"/>
                          <a:cs typeface="Roboto"/>
                          <a:sym typeface="Roboto"/>
                        </a:rPr>
                        <a:t>Alert Threshold</a:t>
                      </a:r>
                      <a:endParaRPr b="1" sz="4400">
                        <a:solidFill>
                          <a:schemeClr val="lt1"/>
                        </a:solidFill>
                        <a:latin typeface="Roboto"/>
                        <a:ea typeface="Roboto"/>
                        <a:cs typeface="Roboto"/>
                        <a:sym typeface="Roboto"/>
                      </a:endParaRPr>
                    </a:p>
                  </a:txBody>
                  <a:tcPr marT="91425" marB="91425" marR="91425" marL="91425">
                    <a:lnL cap="flat" cmpd="sng" w="76200">
                      <a:solidFill>
                        <a:srgbClr val="9E9E9E"/>
                      </a:solidFill>
                      <a:prstDash val="solid"/>
                      <a:round/>
                      <a:headEnd len="sm" w="sm" type="none"/>
                      <a:tailEnd len="sm" w="sm" type="none"/>
                    </a:lnL>
                    <a:lnR cap="flat" cmpd="sng" w="76200">
                      <a:solidFill>
                        <a:srgbClr val="9E9E9E"/>
                      </a:solidFill>
                      <a:prstDash val="solid"/>
                      <a:round/>
                      <a:headEnd len="sm" w="sm" type="none"/>
                      <a:tailEnd len="sm" w="sm" type="none"/>
                    </a:lnR>
                    <a:lnT cap="flat" cmpd="sng" w="76200">
                      <a:solidFill>
                        <a:srgbClr val="9E9E9E"/>
                      </a:solidFill>
                      <a:prstDash val="solid"/>
                      <a:round/>
                      <a:headEnd len="sm" w="sm" type="none"/>
                      <a:tailEnd len="sm" w="sm" type="none"/>
                    </a:lnT>
                    <a:lnB cap="flat" cmpd="sng" w="76200">
                      <a:solidFill>
                        <a:srgbClr val="9E9E9E"/>
                      </a:solidFill>
                      <a:prstDash val="solid"/>
                      <a:round/>
                      <a:headEnd len="sm" w="sm" type="none"/>
                      <a:tailEnd len="sm" w="sm" type="none"/>
                    </a:lnB>
                  </a:tcPr>
                </a:tc>
              </a:tr>
              <a:tr h="853400">
                <a:tc>
                  <a:txBody>
                    <a:bodyPr/>
                    <a:lstStyle/>
                    <a:p>
                      <a:pPr indent="0" lvl="0" marL="0" rtl="0" algn="ctr">
                        <a:spcBef>
                          <a:spcPts val="0"/>
                        </a:spcBef>
                        <a:spcAft>
                          <a:spcPts val="0"/>
                        </a:spcAft>
                        <a:buNone/>
                      </a:pPr>
                      <a:r>
                        <a:rPr lang="en-US" sz="4400">
                          <a:solidFill>
                            <a:schemeClr val="lt1"/>
                          </a:solidFill>
                          <a:latin typeface="Roboto"/>
                          <a:ea typeface="Roboto"/>
                          <a:cs typeface="Roboto"/>
                          <a:sym typeface="Roboto"/>
                        </a:rPr>
                        <a:t>Windows Servers Logs - Deleted Accounts</a:t>
                      </a:r>
                      <a:endParaRPr sz="4400">
                        <a:solidFill>
                          <a:schemeClr val="lt1"/>
                        </a:solidFill>
                        <a:latin typeface="Roboto"/>
                        <a:ea typeface="Roboto"/>
                        <a:cs typeface="Roboto"/>
                        <a:sym typeface="Roboto"/>
                      </a:endParaRPr>
                    </a:p>
                  </a:txBody>
                  <a:tcPr marT="91425" marB="91425" marR="91425" marL="91425">
                    <a:lnL cap="flat" cmpd="sng" w="76200">
                      <a:solidFill>
                        <a:srgbClr val="9E9E9E"/>
                      </a:solidFill>
                      <a:prstDash val="solid"/>
                      <a:round/>
                      <a:headEnd len="sm" w="sm" type="none"/>
                      <a:tailEnd len="sm" w="sm" type="none"/>
                    </a:lnL>
                    <a:lnR cap="flat" cmpd="sng" w="76200">
                      <a:solidFill>
                        <a:srgbClr val="9E9E9E"/>
                      </a:solidFill>
                      <a:prstDash val="solid"/>
                      <a:round/>
                      <a:headEnd len="sm" w="sm" type="none"/>
                      <a:tailEnd len="sm" w="sm" type="none"/>
                    </a:lnR>
                    <a:lnT cap="flat" cmpd="sng" w="76200">
                      <a:solidFill>
                        <a:srgbClr val="9E9E9E"/>
                      </a:solidFill>
                      <a:prstDash val="solid"/>
                      <a:round/>
                      <a:headEnd len="sm" w="sm" type="none"/>
                      <a:tailEnd len="sm" w="sm" type="none"/>
                    </a:lnT>
                    <a:lnB cap="flat" cmpd="sng" w="762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US" sz="4400">
                          <a:solidFill>
                            <a:schemeClr val="lt1"/>
                          </a:solidFill>
                          <a:latin typeface="Roboto"/>
                          <a:ea typeface="Roboto"/>
                          <a:cs typeface="Roboto"/>
                          <a:sym typeface="Roboto"/>
                        </a:rPr>
                        <a:t>Alert log capturing and displaying successful account deletions.</a:t>
                      </a:r>
                      <a:endParaRPr sz="4400">
                        <a:solidFill>
                          <a:schemeClr val="lt1"/>
                        </a:solidFill>
                        <a:latin typeface="Roboto"/>
                        <a:ea typeface="Roboto"/>
                        <a:cs typeface="Roboto"/>
                        <a:sym typeface="Roboto"/>
                      </a:endParaRPr>
                    </a:p>
                  </a:txBody>
                  <a:tcPr marT="91425" marB="91425" marR="91425" marL="91425">
                    <a:lnL cap="flat" cmpd="sng" w="76200">
                      <a:solidFill>
                        <a:srgbClr val="9E9E9E"/>
                      </a:solidFill>
                      <a:prstDash val="solid"/>
                      <a:round/>
                      <a:headEnd len="sm" w="sm" type="none"/>
                      <a:tailEnd len="sm" w="sm" type="none"/>
                    </a:lnL>
                    <a:lnR cap="flat" cmpd="sng" w="76200">
                      <a:solidFill>
                        <a:srgbClr val="9E9E9E"/>
                      </a:solidFill>
                      <a:prstDash val="solid"/>
                      <a:round/>
                      <a:headEnd len="sm" w="sm" type="none"/>
                      <a:tailEnd len="sm" w="sm" type="none"/>
                    </a:lnR>
                    <a:lnT cap="flat" cmpd="sng" w="76200">
                      <a:solidFill>
                        <a:srgbClr val="9E9E9E"/>
                      </a:solidFill>
                      <a:prstDash val="solid"/>
                      <a:round/>
                      <a:headEnd len="sm" w="sm" type="none"/>
                      <a:tailEnd len="sm" w="sm" type="none"/>
                    </a:lnT>
                    <a:lnB cap="flat" cmpd="sng" w="762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US" sz="4400">
                          <a:solidFill>
                            <a:schemeClr val="lt1"/>
                          </a:solidFill>
                          <a:latin typeface="Roboto"/>
                          <a:ea typeface="Roboto"/>
                          <a:cs typeface="Roboto"/>
                          <a:sym typeface="Roboto"/>
                        </a:rPr>
                        <a:t>10</a:t>
                      </a:r>
                      <a:endParaRPr sz="4400">
                        <a:solidFill>
                          <a:schemeClr val="lt1"/>
                        </a:solidFill>
                        <a:latin typeface="Roboto"/>
                        <a:ea typeface="Roboto"/>
                        <a:cs typeface="Roboto"/>
                        <a:sym typeface="Roboto"/>
                      </a:endParaRPr>
                    </a:p>
                  </a:txBody>
                  <a:tcPr marT="91425" marB="91425" marR="91425" marL="91425">
                    <a:lnL cap="flat" cmpd="sng" w="76200">
                      <a:solidFill>
                        <a:srgbClr val="9E9E9E"/>
                      </a:solidFill>
                      <a:prstDash val="solid"/>
                      <a:round/>
                      <a:headEnd len="sm" w="sm" type="none"/>
                      <a:tailEnd len="sm" w="sm" type="none"/>
                    </a:lnL>
                    <a:lnR cap="flat" cmpd="sng" w="76200">
                      <a:solidFill>
                        <a:srgbClr val="9E9E9E"/>
                      </a:solidFill>
                      <a:prstDash val="solid"/>
                      <a:round/>
                      <a:headEnd len="sm" w="sm" type="none"/>
                      <a:tailEnd len="sm" w="sm" type="none"/>
                    </a:lnR>
                    <a:lnT cap="flat" cmpd="sng" w="76200">
                      <a:solidFill>
                        <a:srgbClr val="9E9E9E"/>
                      </a:solidFill>
                      <a:prstDash val="solid"/>
                      <a:round/>
                      <a:headEnd len="sm" w="sm" type="none"/>
                      <a:tailEnd len="sm" w="sm" type="none"/>
                    </a:lnT>
                    <a:lnB cap="flat" cmpd="sng" w="762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US" sz="4400">
                          <a:solidFill>
                            <a:schemeClr val="lt1"/>
                          </a:solidFill>
                          <a:latin typeface="Roboto"/>
                          <a:ea typeface="Roboto"/>
                          <a:cs typeface="Roboto"/>
                          <a:sym typeface="Roboto"/>
                        </a:rPr>
                        <a:t>13</a:t>
                      </a:r>
                      <a:endParaRPr sz="4400">
                        <a:solidFill>
                          <a:schemeClr val="lt1"/>
                        </a:solidFill>
                        <a:latin typeface="Roboto"/>
                        <a:ea typeface="Roboto"/>
                        <a:cs typeface="Roboto"/>
                        <a:sym typeface="Roboto"/>
                      </a:endParaRPr>
                    </a:p>
                  </a:txBody>
                  <a:tcPr marT="91425" marB="91425" marR="91425" marL="91425">
                    <a:lnL cap="flat" cmpd="sng" w="76200">
                      <a:solidFill>
                        <a:srgbClr val="9E9E9E"/>
                      </a:solidFill>
                      <a:prstDash val="solid"/>
                      <a:round/>
                      <a:headEnd len="sm" w="sm" type="none"/>
                      <a:tailEnd len="sm" w="sm" type="none"/>
                    </a:lnL>
                    <a:lnR cap="flat" cmpd="sng" w="76200">
                      <a:solidFill>
                        <a:srgbClr val="9E9E9E"/>
                      </a:solidFill>
                      <a:prstDash val="solid"/>
                      <a:round/>
                      <a:headEnd len="sm" w="sm" type="none"/>
                      <a:tailEnd len="sm" w="sm" type="none"/>
                    </a:lnR>
                    <a:lnT cap="flat" cmpd="sng" w="76200">
                      <a:solidFill>
                        <a:srgbClr val="9E9E9E"/>
                      </a:solidFill>
                      <a:prstDash val="solid"/>
                      <a:round/>
                      <a:headEnd len="sm" w="sm" type="none"/>
                      <a:tailEnd len="sm" w="sm" type="none"/>
                    </a:lnT>
                    <a:lnB cap="flat" cmpd="sng" w="76200">
                      <a:solidFill>
                        <a:srgbClr val="9E9E9E"/>
                      </a:solidFill>
                      <a:prstDash val="solid"/>
                      <a:round/>
                      <a:headEnd len="sm" w="sm" type="none"/>
                      <a:tailEnd len="sm" w="sm" type="none"/>
                    </a:lnB>
                  </a:tcPr>
                </a:tc>
              </a:tr>
            </a:tbl>
          </a:graphicData>
        </a:graphic>
      </p:graphicFrame>
      <p:sp>
        <p:nvSpPr>
          <p:cNvPr id="463" name="Google Shape;463;p47"/>
          <p:cNvSpPr txBox="1"/>
          <p:nvPr/>
        </p:nvSpPr>
        <p:spPr>
          <a:xfrm>
            <a:off x="3234925" y="8626975"/>
            <a:ext cx="16564800" cy="27705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i="1" lang="en-US" sz="4200">
                <a:solidFill>
                  <a:schemeClr val="lt1"/>
                </a:solidFill>
                <a:latin typeface="Roboto"/>
                <a:ea typeface="Roboto"/>
                <a:cs typeface="Roboto"/>
                <a:sym typeface="Roboto"/>
              </a:rPr>
              <a:t>JUSTIFICATION: </a:t>
            </a:r>
            <a:r>
              <a:rPr i="1" lang="en-US" sz="4200">
                <a:solidFill>
                  <a:schemeClr val="lt1"/>
                </a:solidFill>
                <a:latin typeface="Roboto"/>
                <a:ea typeface="Roboto"/>
                <a:cs typeface="Roboto"/>
                <a:sym typeface="Roboto"/>
              </a:rPr>
              <a:t>The baseline for deleted accounts was set at 10 as it was the average number of alerts for deleted accounts. Between 9AM and 3PM, account deletions peaked at 22, marking the highest activity during this period. </a:t>
            </a:r>
            <a:endParaRPr i="1" sz="4200">
              <a:solidFill>
                <a:schemeClr val="lt1"/>
              </a:solidFill>
              <a:latin typeface="Roboto"/>
              <a:ea typeface="Roboto"/>
              <a:cs typeface="Roboto"/>
              <a:sym typeface="Roboto"/>
            </a:endParaRPr>
          </a:p>
        </p:txBody>
      </p:sp>
      <p:cxnSp>
        <p:nvCxnSpPr>
          <p:cNvPr id="464" name="Google Shape;464;p47"/>
          <p:cNvCxnSpPr/>
          <p:nvPr/>
        </p:nvCxnSpPr>
        <p:spPr>
          <a:xfrm flipH="1" rot="10800000">
            <a:off x="462450" y="1629338"/>
            <a:ext cx="22237800" cy="21000"/>
          </a:xfrm>
          <a:prstGeom prst="straightConnector1">
            <a:avLst/>
          </a:prstGeom>
          <a:noFill/>
          <a:ln cap="flat" cmpd="sng" w="38100">
            <a:solidFill>
              <a:schemeClr val="lt1"/>
            </a:solidFill>
            <a:prstDash val="solid"/>
            <a:round/>
            <a:headEnd len="med" w="med" type="none"/>
            <a:tailEnd len="med" w="med" type="none"/>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9" name="Shape 469"/>
        <p:cNvGrpSpPr/>
        <p:nvPr/>
      </p:nvGrpSpPr>
      <p:grpSpPr>
        <a:xfrm>
          <a:off x="0" y="0"/>
          <a:ext cx="0" cy="0"/>
          <a:chOff x="0" y="0"/>
          <a:chExt cx="0" cy="0"/>
        </a:xfrm>
      </p:grpSpPr>
      <p:sp>
        <p:nvSpPr>
          <p:cNvPr id="470" name="Google Shape;470;p48"/>
          <p:cNvSpPr txBox="1"/>
          <p:nvPr>
            <p:ph type="title"/>
          </p:nvPr>
        </p:nvSpPr>
        <p:spPr>
          <a:xfrm>
            <a:off x="-796891" y="69050"/>
            <a:ext cx="24443100" cy="1423200"/>
          </a:xfrm>
          <a:prstGeom prst="rect">
            <a:avLst/>
          </a:prstGeom>
        </p:spPr>
        <p:txBody>
          <a:bodyPr anchorCtr="0" anchor="t" bIns="243750" lIns="1219000" spcFirstLastPara="1" rIns="731350" wrap="square" tIns="487575">
            <a:noAutofit/>
          </a:bodyPr>
          <a:lstStyle/>
          <a:p>
            <a:pPr indent="0" lvl="0" marL="0" rtl="0" algn="l">
              <a:spcBef>
                <a:spcPts val="0"/>
              </a:spcBef>
              <a:spcAft>
                <a:spcPts val="0"/>
              </a:spcAft>
              <a:buNone/>
            </a:pPr>
            <a:r>
              <a:rPr lang="en-US" sz="7500"/>
              <a:t>Dashboards</a:t>
            </a:r>
            <a:r>
              <a:rPr lang="en-US" sz="7500"/>
              <a:t>—Windows</a:t>
            </a:r>
            <a:endParaRPr sz="7500"/>
          </a:p>
        </p:txBody>
      </p:sp>
      <p:sp>
        <p:nvSpPr>
          <p:cNvPr id="471" name="Google Shape;471;p48"/>
          <p:cNvSpPr txBox="1"/>
          <p:nvPr>
            <p:ph idx="12" type="sldNum"/>
          </p:nvPr>
        </p:nvSpPr>
        <p:spPr>
          <a:xfrm>
            <a:off x="22948089" y="13219200"/>
            <a:ext cx="698100" cy="281700"/>
          </a:xfrm>
          <a:prstGeom prst="rect">
            <a:avLst/>
          </a:prstGeom>
        </p:spPr>
        <p:txBody>
          <a:bodyPr anchorCtr="0" anchor="t" bIns="243750" lIns="0" spcFirstLastPara="1" rIns="0" wrap="square" tIns="0">
            <a:noAutofit/>
          </a:bodyPr>
          <a:lstStyle/>
          <a:p>
            <a:pPr indent="0" lvl="0" marL="0" rtl="0" algn="l">
              <a:spcBef>
                <a:spcPts val="0"/>
              </a:spcBef>
              <a:spcAft>
                <a:spcPts val="0"/>
              </a:spcAft>
              <a:buNone/>
            </a:pPr>
            <a:fld id="{00000000-1234-1234-1234-123412341234}" type="slidenum">
              <a:rPr lang="en-US"/>
              <a:t>‹#›</a:t>
            </a:fld>
            <a:endParaRPr/>
          </a:p>
        </p:txBody>
      </p:sp>
      <p:pic>
        <p:nvPicPr>
          <p:cNvPr id="472" name="Google Shape;472;p48"/>
          <p:cNvPicPr preferRelativeResize="0"/>
          <p:nvPr/>
        </p:nvPicPr>
        <p:blipFill>
          <a:blip r:embed="rId3">
            <a:alphaModFix/>
          </a:blip>
          <a:stretch>
            <a:fillRect/>
          </a:stretch>
        </p:blipFill>
        <p:spPr>
          <a:xfrm>
            <a:off x="1117225" y="1861525"/>
            <a:ext cx="10483001" cy="5398850"/>
          </a:xfrm>
          <a:prstGeom prst="rect">
            <a:avLst/>
          </a:prstGeom>
          <a:noFill/>
          <a:ln>
            <a:noFill/>
          </a:ln>
        </p:spPr>
      </p:pic>
      <p:pic>
        <p:nvPicPr>
          <p:cNvPr id="473" name="Google Shape;473;p48"/>
          <p:cNvPicPr preferRelativeResize="0"/>
          <p:nvPr/>
        </p:nvPicPr>
        <p:blipFill>
          <a:blip r:embed="rId4">
            <a:alphaModFix/>
          </a:blip>
          <a:stretch>
            <a:fillRect/>
          </a:stretch>
        </p:blipFill>
        <p:spPr>
          <a:xfrm>
            <a:off x="12118925" y="1861513"/>
            <a:ext cx="11527275" cy="5398850"/>
          </a:xfrm>
          <a:prstGeom prst="rect">
            <a:avLst/>
          </a:prstGeom>
          <a:noFill/>
          <a:ln>
            <a:noFill/>
          </a:ln>
        </p:spPr>
      </p:pic>
      <p:pic>
        <p:nvPicPr>
          <p:cNvPr id="474" name="Google Shape;474;p48"/>
          <p:cNvPicPr preferRelativeResize="0"/>
          <p:nvPr/>
        </p:nvPicPr>
        <p:blipFill>
          <a:blip r:embed="rId5">
            <a:alphaModFix/>
          </a:blip>
          <a:stretch>
            <a:fillRect/>
          </a:stretch>
        </p:blipFill>
        <p:spPr>
          <a:xfrm>
            <a:off x="1117225" y="7629650"/>
            <a:ext cx="10482999" cy="5161750"/>
          </a:xfrm>
          <a:prstGeom prst="rect">
            <a:avLst/>
          </a:prstGeom>
          <a:noFill/>
          <a:ln>
            <a:noFill/>
          </a:ln>
        </p:spPr>
      </p:pic>
      <p:pic>
        <p:nvPicPr>
          <p:cNvPr id="475" name="Google Shape;475;p48"/>
          <p:cNvPicPr preferRelativeResize="0"/>
          <p:nvPr/>
        </p:nvPicPr>
        <p:blipFill>
          <a:blip r:embed="rId6">
            <a:alphaModFix/>
          </a:blip>
          <a:stretch>
            <a:fillRect/>
          </a:stretch>
        </p:blipFill>
        <p:spPr>
          <a:xfrm>
            <a:off x="12118925" y="7658913"/>
            <a:ext cx="11527275" cy="5161750"/>
          </a:xfrm>
          <a:prstGeom prst="rect">
            <a:avLst/>
          </a:prstGeom>
          <a:noFill/>
          <a:ln>
            <a:noFill/>
          </a:ln>
        </p:spPr>
      </p:pic>
      <p:cxnSp>
        <p:nvCxnSpPr>
          <p:cNvPr id="476" name="Google Shape;476;p48"/>
          <p:cNvCxnSpPr/>
          <p:nvPr/>
        </p:nvCxnSpPr>
        <p:spPr>
          <a:xfrm flipH="1" rot="10800000">
            <a:off x="462450" y="1629338"/>
            <a:ext cx="22237800" cy="21000"/>
          </a:xfrm>
          <a:prstGeom prst="straightConnector1">
            <a:avLst/>
          </a:prstGeom>
          <a:noFill/>
          <a:ln cap="flat" cmpd="sng" w="38100">
            <a:solidFill>
              <a:schemeClr val="lt1"/>
            </a:solidFill>
            <a:prstDash val="solid"/>
            <a:round/>
            <a:headEnd len="med" w="med" type="none"/>
            <a:tailEnd len="med" w="med" type="none"/>
          </a:ln>
        </p:spPr>
      </p:cxn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1" name="Shape 481"/>
        <p:cNvGrpSpPr/>
        <p:nvPr/>
      </p:nvGrpSpPr>
      <p:grpSpPr>
        <a:xfrm>
          <a:off x="0" y="0"/>
          <a:ext cx="0" cy="0"/>
          <a:chOff x="0" y="0"/>
          <a:chExt cx="0" cy="0"/>
        </a:xfrm>
      </p:grpSpPr>
      <p:sp>
        <p:nvSpPr>
          <p:cNvPr id="482" name="Google Shape;482;p49"/>
          <p:cNvSpPr txBox="1"/>
          <p:nvPr>
            <p:ph type="title"/>
          </p:nvPr>
        </p:nvSpPr>
        <p:spPr>
          <a:xfrm>
            <a:off x="-640191" y="50400"/>
            <a:ext cx="24443100" cy="1423200"/>
          </a:xfrm>
          <a:prstGeom prst="rect">
            <a:avLst/>
          </a:prstGeom>
        </p:spPr>
        <p:txBody>
          <a:bodyPr anchorCtr="0" anchor="t" bIns="243750" lIns="1219000" spcFirstLastPara="1" rIns="731350" wrap="square" tIns="487575">
            <a:noAutofit/>
          </a:bodyPr>
          <a:lstStyle/>
          <a:p>
            <a:pPr indent="0" lvl="0" marL="0" rtl="0" algn="l">
              <a:spcBef>
                <a:spcPts val="0"/>
              </a:spcBef>
              <a:spcAft>
                <a:spcPts val="0"/>
              </a:spcAft>
              <a:buNone/>
            </a:pPr>
            <a:r>
              <a:rPr b="1" lang="en-US" sz="7500">
                <a:latin typeface="Roboto"/>
                <a:ea typeface="Roboto"/>
                <a:cs typeface="Roboto"/>
                <a:sym typeface="Roboto"/>
              </a:rPr>
              <a:t>Dashboards — Windows</a:t>
            </a:r>
            <a:endParaRPr b="1" sz="7500">
              <a:latin typeface="Roboto"/>
              <a:ea typeface="Roboto"/>
              <a:cs typeface="Roboto"/>
              <a:sym typeface="Roboto"/>
            </a:endParaRPr>
          </a:p>
        </p:txBody>
      </p:sp>
      <p:sp>
        <p:nvSpPr>
          <p:cNvPr id="483" name="Google Shape;483;p49"/>
          <p:cNvSpPr txBox="1"/>
          <p:nvPr>
            <p:ph idx="12" type="sldNum"/>
          </p:nvPr>
        </p:nvSpPr>
        <p:spPr>
          <a:xfrm>
            <a:off x="22948089" y="13219200"/>
            <a:ext cx="698100" cy="281700"/>
          </a:xfrm>
          <a:prstGeom prst="rect">
            <a:avLst/>
          </a:prstGeom>
        </p:spPr>
        <p:txBody>
          <a:bodyPr anchorCtr="0" anchor="t" bIns="243750" lIns="0" spcFirstLastPara="1" rIns="0" wrap="square" tIns="0">
            <a:noAutofit/>
          </a:bodyPr>
          <a:lstStyle/>
          <a:p>
            <a:pPr indent="0" lvl="0" marL="0" rtl="0" algn="l">
              <a:spcBef>
                <a:spcPts val="0"/>
              </a:spcBef>
              <a:spcAft>
                <a:spcPts val="0"/>
              </a:spcAft>
              <a:buNone/>
            </a:pPr>
            <a:fld id="{00000000-1234-1234-1234-123412341234}" type="slidenum">
              <a:rPr lang="en-US"/>
              <a:t>‹#›</a:t>
            </a:fld>
            <a:endParaRPr/>
          </a:p>
        </p:txBody>
      </p:sp>
      <p:sp>
        <p:nvSpPr>
          <p:cNvPr id="484" name="Google Shape;484;p49"/>
          <p:cNvSpPr txBox="1"/>
          <p:nvPr/>
        </p:nvSpPr>
        <p:spPr>
          <a:xfrm>
            <a:off x="3746075" y="5066075"/>
            <a:ext cx="15193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485" name="Google Shape;485;p49" title="Dashboard Full pt 1"/>
          <p:cNvPicPr preferRelativeResize="0"/>
          <p:nvPr/>
        </p:nvPicPr>
        <p:blipFill rotWithShape="1">
          <a:blip r:embed="rId3">
            <a:alphaModFix/>
          </a:blip>
          <a:srcRect b="1931" l="0" r="0" t="0"/>
          <a:stretch/>
        </p:blipFill>
        <p:spPr>
          <a:xfrm>
            <a:off x="2913050" y="2061050"/>
            <a:ext cx="17745075" cy="8098275"/>
          </a:xfrm>
          <a:prstGeom prst="rect">
            <a:avLst/>
          </a:prstGeom>
          <a:noFill/>
          <a:ln>
            <a:noFill/>
          </a:ln>
        </p:spPr>
      </p:pic>
      <p:pic>
        <p:nvPicPr>
          <p:cNvPr id="486" name="Google Shape;486;p49"/>
          <p:cNvPicPr preferRelativeResize="0"/>
          <p:nvPr/>
        </p:nvPicPr>
        <p:blipFill rotWithShape="1">
          <a:blip r:embed="rId4">
            <a:alphaModFix/>
          </a:blip>
          <a:srcRect b="0" l="0" r="0" t="0"/>
          <a:stretch/>
        </p:blipFill>
        <p:spPr>
          <a:xfrm>
            <a:off x="2913050" y="10159325"/>
            <a:ext cx="17745076" cy="2362200"/>
          </a:xfrm>
          <a:prstGeom prst="rect">
            <a:avLst/>
          </a:prstGeom>
          <a:noFill/>
          <a:ln>
            <a:noFill/>
          </a:ln>
        </p:spPr>
      </p:pic>
      <p:cxnSp>
        <p:nvCxnSpPr>
          <p:cNvPr id="487" name="Google Shape;487;p49"/>
          <p:cNvCxnSpPr/>
          <p:nvPr/>
        </p:nvCxnSpPr>
        <p:spPr>
          <a:xfrm flipH="1" rot="10800000">
            <a:off x="462450" y="1629338"/>
            <a:ext cx="22237800" cy="21000"/>
          </a:xfrm>
          <a:prstGeom prst="straightConnector1">
            <a:avLst/>
          </a:prstGeom>
          <a:noFill/>
          <a:ln cap="flat" cmpd="sng" w="38100">
            <a:solidFill>
              <a:schemeClr val="lt1"/>
            </a:solidFill>
            <a:prstDash val="solid"/>
            <a:round/>
            <a:headEnd len="med" w="med" type="none"/>
            <a:tailEnd len="med" w="med" type="none"/>
          </a:ln>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1" name="Shape 491"/>
        <p:cNvGrpSpPr/>
        <p:nvPr/>
      </p:nvGrpSpPr>
      <p:grpSpPr>
        <a:xfrm>
          <a:off x="0" y="0"/>
          <a:ext cx="0" cy="0"/>
          <a:chOff x="0" y="0"/>
          <a:chExt cx="0" cy="0"/>
        </a:xfrm>
      </p:grpSpPr>
      <p:sp>
        <p:nvSpPr>
          <p:cNvPr id="492" name="Google Shape;492;p50"/>
          <p:cNvSpPr txBox="1"/>
          <p:nvPr/>
        </p:nvSpPr>
        <p:spPr>
          <a:xfrm>
            <a:off x="22948089" y="13219200"/>
            <a:ext cx="698100" cy="281700"/>
          </a:xfrm>
          <a:prstGeom prst="rect">
            <a:avLst/>
          </a:prstGeom>
          <a:noFill/>
          <a:ln>
            <a:noFill/>
          </a:ln>
        </p:spPr>
        <p:txBody>
          <a:bodyPr anchorCtr="0" anchor="t" bIns="243750" lIns="0" spcFirstLastPara="1" rIns="0" wrap="square" tIns="0">
            <a:noAutofit/>
          </a:bodyPr>
          <a:lstStyle/>
          <a:p>
            <a:pPr indent="0" lvl="0" marL="0" rtl="0" algn="r">
              <a:spcBef>
                <a:spcPts val="0"/>
              </a:spcBef>
              <a:spcAft>
                <a:spcPts val="0"/>
              </a:spcAft>
              <a:buNone/>
            </a:pPr>
            <a:fld id="{00000000-1234-1234-1234-123412341234}" type="slidenum">
              <a:rPr lang="en-US" sz="1600"/>
              <a:t>‹#›</a:t>
            </a:fld>
            <a:endParaRPr sz="1600"/>
          </a:p>
        </p:txBody>
      </p:sp>
      <p:sp>
        <p:nvSpPr>
          <p:cNvPr id="493" name="Google Shape;493;p50"/>
          <p:cNvSpPr txBox="1"/>
          <p:nvPr>
            <p:ph type="title"/>
          </p:nvPr>
        </p:nvSpPr>
        <p:spPr>
          <a:xfrm>
            <a:off x="5346207" y="4018000"/>
            <a:ext cx="13685100" cy="5679900"/>
          </a:xfrm>
          <a:prstGeom prst="rect">
            <a:avLst/>
          </a:prstGeom>
        </p:spPr>
        <p:txBody>
          <a:bodyPr anchorCtr="0" anchor="ctr" bIns="243750" lIns="243750" spcFirstLastPara="1" rIns="243750" wrap="square" tIns="243750">
            <a:noAutofit/>
          </a:bodyPr>
          <a:lstStyle/>
          <a:p>
            <a:pPr indent="0" lvl="0" marL="0" rtl="0" algn="ctr">
              <a:spcBef>
                <a:spcPts val="0"/>
              </a:spcBef>
              <a:spcAft>
                <a:spcPts val="0"/>
              </a:spcAft>
              <a:buClr>
                <a:schemeClr val="dk1"/>
              </a:buClr>
              <a:buSzPts val="1100"/>
              <a:buFont typeface="Arial"/>
              <a:buNone/>
            </a:pPr>
            <a:r>
              <a:rPr lang="en-US">
                <a:solidFill>
                  <a:schemeClr val="lt1"/>
                </a:solidFill>
              </a:rPr>
              <a:t> </a:t>
            </a:r>
            <a:endParaRPr b="1"/>
          </a:p>
          <a:p>
            <a:pPr indent="0" lvl="0" marL="0" rtl="0" algn="ctr">
              <a:spcBef>
                <a:spcPts val="0"/>
              </a:spcBef>
              <a:spcAft>
                <a:spcPts val="0"/>
              </a:spcAft>
              <a:buNone/>
            </a:pPr>
            <a:r>
              <a:t/>
            </a:r>
            <a:endParaRPr>
              <a:latin typeface="Roboto Light"/>
              <a:ea typeface="Roboto Light"/>
              <a:cs typeface="Roboto Light"/>
              <a:sym typeface="Roboto Light"/>
            </a:endParaRPr>
          </a:p>
        </p:txBody>
      </p:sp>
      <p:sp>
        <p:nvSpPr>
          <p:cNvPr id="494" name="Google Shape;494;p50"/>
          <p:cNvSpPr txBox="1"/>
          <p:nvPr>
            <p:ph idx="4294967295" type="body"/>
          </p:nvPr>
        </p:nvSpPr>
        <p:spPr>
          <a:xfrm>
            <a:off x="2497475" y="4318100"/>
            <a:ext cx="19382700" cy="4603800"/>
          </a:xfrm>
          <a:prstGeom prst="rect">
            <a:avLst/>
          </a:prstGeom>
        </p:spPr>
        <p:txBody>
          <a:bodyPr anchorCtr="0" anchor="t" bIns="243750" lIns="243750" spcFirstLastPara="1" rIns="243750" wrap="square" tIns="243750">
            <a:noAutofit/>
          </a:bodyPr>
          <a:lstStyle/>
          <a:p>
            <a:pPr indent="0" lvl="0" marL="0" rtl="0" algn="ctr">
              <a:spcBef>
                <a:spcPts val="0"/>
              </a:spcBef>
              <a:spcAft>
                <a:spcPts val="3200"/>
              </a:spcAft>
              <a:buClr>
                <a:schemeClr val="dk1"/>
              </a:buClr>
              <a:buSzPts val="1100"/>
              <a:buFont typeface="Arial"/>
              <a:buNone/>
            </a:pPr>
            <a:r>
              <a:rPr b="1" lang="en-US" sz="9600">
                <a:latin typeface="Roboto"/>
                <a:ea typeface="Roboto"/>
                <a:cs typeface="Roboto"/>
                <a:sym typeface="Roboto"/>
              </a:rPr>
              <a:t>Apache Logs</a:t>
            </a:r>
            <a:endParaRPr b="1" sz="9600">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33"/>
          <p:cNvSpPr txBox="1"/>
          <p:nvPr>
            <p:ph type="title"/>
          </p:nvPr>
        </p:nvSpPr>
        <p:spPr>
          <a:xfrm>
            <a:off x="-796891" y="0"/>
            <a:ext cx="24443100" cy="1423200"/>
          </a:xfrm>
          <a:prstGeom prst="rect">
            <a:avLst/>
          </a:prstGeom>
        </p:spPr>
        <p:txBody>
          <a:bodyPr anchorCtr="0" anchor="t" bIns="243750" lIns="1219000" spcFirstLastPara="1" rIns="731350" wrap="square" tIns="487575">
            <a:noAutofit/>
          </a:bodyPr>
          <a:lstStyle/>
          <a:p>
            <a:pPr indent="0" lvl="0" marL="0" rtl="0" algn="l">
              <a:spcBef>
                <a:spcPts val="0"/>
              </a:spcBef>
              <a:spcAft>
                <a:spcPts val="0"/>
              </a:spcAft>
              <a:buNone/>
            </a:pPr>
            <a:r>
              <a:rPr lang="en-US" sz="7500"/>
              <a:t>Table of Contents</a:t>
            </a:r>
            <a:endParaRPr sz="7500"/>
          </a:p>
        </p:txBody>
      </p:sp>
      <p:sp>
        <p:nvSpPr>
          <p:cNvPr id="331" name="Google Shape;331;p33"/>
          <p:cNvSpPr txBox="1"/>
          <p:nvPr>
            <p:ph idx="1" type="subTitle"/>
          </p:nvPr>
        </p:nvSpPr>
        <p:spPr>
          <a:xfrm>
            <a:off x="-989850" y="1856500"/>
            <a:ext cx="24377700" cy="972900"/>
          </a:xfrm>
          <a:prstGeom prst="rect">
            <a:avLst/>
          </a:prstGeom>
        </p:spPr>
        <p:txBody>
          <a:bodyPr anchorCtr="0" anchor="t" bIns="0" lIns="1219000" spcFirstLastPara="1" rIns="1219000" wrap="square" tIns="243750">
            <a:noAutofit/>
          </a:bodyPr>
          <a:lstStyle/>
          <a:p>
            <a:pPr indent="0" lvl="0" marL="0" rtl="0" algn="l">
              <a:spcBef>
                <a:spcPts val="0"/>
              </a:spcBef>
              <a:spcAft>
                <a:spcPts val="3200"/>
              </a:spcAft>
              <a:buNone/>
            </a:pPr>
            <a:r>
              <a:rPr lang="en-US"/>
              <a:t>  </a:t>
            </a:r>
            <a:r>
              <a:rPr lang="en-US"/>
              <a:t>This document contains the following resources: </a:t>
            </a:r>
            <a:endParaRPr/>
          </a:p>
        </p:txBody>
      </p:sp>
      <p:sp>
        <p:nvSpPr>
          <p:cNvPr id="332" name="Google Shape;332;p33"/>
          <p:cNvSpPr txBox="1"/>
          <p:nvPr>
            <p:ph idx="12" type="sldNum"/>
          </p:nvPr>
        </p:nvSpPr>
        <p:spPr>
          <a:xfrm>
            <a:off x="22948089" y="13219200"/>
            <a:ext cx="698100" cy="281700"/>
          </a:xfrm>
          <a:prstGeom prst="rect">
            <a:avLst/>
          </a:prstGeom>
        </p:spPr>
        <p:txBody>
          <a:bodyPr anchorCtr="0" anchor="t" bIns="243750" lIns="0" spcFirstLastPara="1" rIns="0" wrap="square" tIns="0">
            <a:noAutofit/>
          </a:bodyPr>
          <a:lstStyle/>
          <a:p>
            <a:pPr indent="0" lvl="0" marL="0" rtl="0" algn="l">
              <a:spcBef>
                <a:spcPts val="0"/>
              </a:spcBef>
              <a:spcAft>
                <a:spcPts val="0"/>
              </a:spcAft>
              <a:buNone/>
            </a:pPr>
            <a:fld id="{00000000-1234-1234-1234-123412341234}" type="slidenum">
              <a:rPr lang="en-US"/>
              <a:t>‹#›</a:t>
            </a:fld>
            <a:endParaRPr/>
          </a:p>
        </p:txBody>
      </p:sp>
      <p:sp>
        <p:nvSpPr>
          <p:cNvPr id="333" name="Google Shape;333;p33"/>
          <p:cNvSpPr txBox="1"/>
          <p:nvPr>
            <p:ph idx="3" type="subTitle"/>
          </p:nvPr>
        </p:nvSpPr>
        <p:spPr>
          <a:xfrm>
            <a:off x="1930897" y="5167539"/>
            <a:ext cx="6322500" cy="5911200"/>
          </a:xfrm>
          <a:prstGeom prst="rect">
            <a:avLst/>
          </a:prstGeom>
        </p:spPr>
        <p:txBody>
          <a:bodyPr anchorCtr="0" anchor="t" bIns="487575" lIns="487575" spcFirstLastPara="1" rIns="487575" wrap="square" tIns="487575">
            <a:noAutofit/>
          </a:bodyPr>
          <a:lstStyle/>
          <a:p>
            <a:pPr indent="0" lvl="0" marL="0" rtl="0" algn="l">
              <a:spcBef>
                <a:spcPts val="0"/>
              </a:spcBef>
              <a:spcAft>
                <a:spcPts val="0"/>
              </a:spcAft>
              <a:buNone/>
            </a:pPr>
            <a:r>
              <a:rPr b="1" lang="en-US" sz="4900">
                <a:solidFill>
                  <a:schemeClr val="dk1"/>
                </a:solidFill>
              </a:rPr>
              <a:t>Monitoring Environment </a:t>
            </a:r>
            <a:endParaRPr b="1" sz="4900">
              <a:solidFill>
                <a:schemeClr val="dk1"/>
              </a:solidFill>
            </a:endParaRPr>
          </a:p>
          <a:p>
            <a:pPr indent="0" lvl="0" marL="0" rtl="0" algn="l">
              <a:spcBef>
                <a:spcPts val="3200"/>
              </a:spcBef>
              <a:spcAft>
                <a:spcPts val="3200"/>
              </a:spcAft>
              <a:buNone/>
            </a:pPr>
            <a:r>
              <a:t/>
            </a:r>
            <a:endParaRPr b="1">
              <a:solidFill>
                <a:schemeClr val="dk1"/>
              </a:solidFill>
            </a:endParaRPr>
          </a:p>
        </p:txBody>
      </p:sp>
      <p:sp>
        <p:nvSpPr>
          <p:cNvPr id="334" name="Google Shape;334;p33"/>
          <p:cNvSpPr txBox="1"/>
          <p:nvPr>
            <p:ph idx="4" type="subTitle"/>
          </p:nvPr>
        </p:nvSpPr>
        <p:spPr>
          <a:xfrm>
            <a:off x="9320372" y="5167565"/>
            <a:ext cx="6322500" cy="7100700"/>
          </a:xfrm>
          <a:prstGeom prst="rect">
            <a:avLst/>
          </a:prstGeom>
        </p:spPr>
        <p:txBody>
          <a:bodyPr anchorCtr="0" anchor="t" bIns="487575" lIns="487575" spcFirstLastPara="1" rIns="487575" wrap="square" tIns="487575">
            <a:noAutofit/>
          </a:bodyPr>
          <a:lstStyle/>
          <a:p>
            <a:pPr indent="0" lvl="0" marL="0" rtl="0" algn="l">
              <a:spcBef>
                <a:spcPts val="0"/>
              </a:spcBef>
              <a:spcAft>
                <a:spcPts val="3200"/>
              </a:spcAft>
              <a:buNone/>
            </a:pPr>
            <a:r>
              <a:rPr b="1" lang="en-US" sz="4900">
                <a:solidFill>
                  <a:schemeClr val="dk1"/>
                </a:solidFill>
              </a:rPr>
              <a:t>Attack Analysis</a:t>
            </a:r>
            <a:endParaRPr b="1" sz="4900">
              <a:solidFill>
                <a:schemeClr val="dk1"/>
              </a:solidFill>
            </a:endParaRPr>
          </a:p>
        </p:txBody>
      </p:sp>
      <p:sp>
        <p:nvSpPr>
          <p:cNvPr id="335" name="Google Shape;335;p33"/>
          <p:cNvSpPr txBox="1"/>
          <p:nvPr>
            <p:ph idx="5" type="subTitle"/>
          </p:nvPr>
        </p:nvSpPr>
        <p:spPr>
          <a:xfrm>
            <a:off x="17065355" y="5169565"/>
            <a:ext cx="6322500" cy="7100700"/>
          </a:xfrm>
          <a:prstGeom prst="rect">
            <a:avLst/>
          </a:prstGeom>
        </p:spPr>
        <p:txBody>
          <a:bodyPr anchorCtr="0" anchor="t" bIns="487575" lIns="487575" spcFirstLastPara="1" rIns="487575" wrap="square" tIns="487575">
            <a:noAutofit/>
          </a:bodyPr>
          <a:lstStyle/>
          <a:p>
            <a:pPr indent="0" lvl="0" marL="0" rtl="0" algn="l">
              <a:spcBef>
                <a:spcPts val="0"/>
              </a:spcBef>
              <a:spcAft>
                <a:spcPts val="3200"/>
              </a:spcAft>
              <a:buNone/>
            </a:pPr>
            <a:r>
              <a:rPr b="1" lang="en-US" sz="4900">
                <a:solidFill>
                  <a:schemeClr val="dk1"/>
                </a:solidFill>
              </a:rPr>
              <a:t>Project Summary &amp; Future Mitigations</a:t>
            </a:r>
            <a:endParaRPr b="1" sz="4900">
              <a:solidFill>
                <a:schemeClr val="dk1"/>
              </a:solidFill>
            </a:endParaRPr>
          </a:p>
        </p:txBody>
      </p:sp>
      <p:cxnSp>
        <p:nvCxnSpPr>
          <p:cNvPr id="336" name="Google Shape;336;p33"/>
          <p:cNvCxnSpPr/>
          <p:nvPr/>
        </p:nvCxnSpPr>
        <p:spPr>
          <a:xfrm flipH="1" rot="10800000">
            <a:off x="462450" y="1629338"/>
            <a:ext cx="22237800" cy="21000"/>
          </a:xfrm>
          <a:prstGeom prst="straightConnector1">
            <a:avLst/>
          </a:prstGeom>
          <a:noFill/>
          <a:ln cap="flat" cmpd="sng" w="38100">
            <a:solidFill>
              <a:schemeClr val="lt1"/>
            </a:solidFill>
            <a:prstDash val="solid"/>
            <a:round/>
            <a:headEnd len="med" w="med" type="none"/>
            <a:tailEnd len="med" w="med" type="none"/>
          </a:ln>
        </p:spPr>
      </p:cxn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8" name="Shape 498"/>
        <p:cNvGrpSpPr/>
        <p:nvPr/>
      </p:nvGrpSpPr>
      <p:grpSpPr>
        <a:xfrm>
          <a:off x="0" y="0"/>
          <a:ext cx="0" cy="0"/>
          <a:chOff x="0" y="0"/>
          <a:chExt cx="0" cy="0"/>
        </a:xfrm>
      </p:grpSpPr>
      <p:sp>
        <p:nvSpPr>
          <p:cNvPr id="499" name="Google Shape;499;p51"/>
          <p:cNvSpPr txBox="1"/>
          <p:nvPr>
            <p:ph idx="12" type="sldNum"/>
          </p:nvPr>
        </p:nvSpPr>
        <p:spPr>
          <a:xfrm>
            <a:off x="22948089" y="13219200"/>
            <a:ext cx="698100" cy="281700"/>
          </a:xfrm>
          <a:prstGeom prst="rect">
            <a:avLst/>
          </a:prstGeom>
        </p:spPr>
        <p:txBody>
          <a:bodyPr anchorCtr="0" anchor="t" bIns="243750" lIns="0" spcFirstLastPara="1" rIns="0" wrap="square" tIns="0">
            <a:noAutofit/>
          </a:bodyPr>
          <a:lstStyle/>
          <a:p>
            <a:pPr indent="0" lvl="0" marL="0" rtl="0" algn="l">
              <a:spcBef>
                <a:spcPts val="0"/>
              </a:spcBef>
              <a:spcAft>
                <a:spcPts val="0"/>
              </a:spcAft>
              <a:buNone/>
            </a:pPr>
            <a:fld id="{00000000-1234-1234-1234-123412341234}" type="slidenum">
              <a:rPr lang="en-US"/>
              <a:t>‹#›</a:t>
            </a:fld>
            <a:endParaRPr/>
          </a:p>
        </p:txBody>
      </p:sp>
      <p:sp>
        <p:nvSpPr>
          <p:cNvPr id="500" name="Google Shape;500;p51"/>
          <p:cNvSpPr txBox="1"/>
          <p:nvPr/>
        </p:nvSpPr>
        <p:spPr>
          <a:xfrm>
            <a:off x="195100" y="762000"/>
            <a:ext cx="13841400" cy="1339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7500">
                <a:solidFill>
                  <a:schemeClr val="lt1"/>
                </a:solidFill>
              </a:rPr>
              <a:t>   Reports — Apache</a:t>
            </a:r>
            <a:endParaRPr b="1" sz="7500">
              <a:solidFill>
                <a:schemeClr val="lt1"/>
              </a:solidFill>
            </a:endParaRPr>
          </a:p>
        </p:txBody>
      </p:sp>
      <p:graphicFrame>
        <p:nvGraphicFramePr>
          <p:cNvPr id="501" name="Google Shape;501;p51"/>
          <p:cNvGraphicFramePr/>
          <p:nvPr/>
        </p:nvGraphicFramePr>
        <p:xfrm>
          <a:off x="1311275" y="4317300"/>
          <a:ext cx="3000000" cy="3000000"/>
        </p:xfrm>
        <a:graphic>
          <a:graphicData uri="http://schemas.openxmlformats.org/drawingml/2006/table">
            <a:tbl>
              <a:tblPr>
                <a:noFill/>
                <a:tableStyleId>{36FA88B1-4A51-4575-B20D-E30724ECC8DA}</a:tableStyleId>
              </a:tblPr>
              <a:tblGrid>
                <a:gridCol w="10877550"/>
                <a:gridCol w="10877550"/>
              </a:tblGrid>
              <a:tr h="829100">
                <a:tc>
                  <a:txBody>
                    <a:bodyPr/>
                    <a:lstStyle/>
                    <a:p>
                      <a:pPr indent="0" lvl="0" marL="0" rtl="0" algn="ctr">
                        <a:lnSpc>
                          <a:spcPct val="115000"/>
                        </a:lnSpc>
                        <a:spcBef>
                          <a:spcPts val="0"/>
                        </a:spcBef>
                        <a:spcAft>
                          <a:spcPts val="0"/>
                        </a:spcAft>
                        <a:buNone/>
                      </a:pPr>
                      <a:r>
                        <a:rPr b="1" lang="en-US" sz="4400">
                          <a:solidFill>
                            <a:schemeClr val="lt1"/>
                          </a:solidFill>
                          <a:latin typeface="Roboto"/>
                          <a:ea typeface="Roboto"/>
                          <a:cs typeface="Roboto"/>
                          <a:sym typeface="Roboto"/>
                        </a:rPr>
                        <a:t>Report Name</a:t>
                      </a:r>
                      <a:endParaRPr b="1" sz="4400">
                        <a:solidFill>
                          <a:schemeClr val="lt1"/>
                        </a:solidFill>
                        <a:latin typeface="Roboto"/>
                        <a:ea typeface="Roboto"/>
                        <a:cs typeface="Roboto"/>
                        <a:sym typeface="Roboto"/>
                      </a:endParaRPr>
                    </a:p>
                  </a:txBody>
                  <a:tcPr marT="91425" marB="91425" marR="91425" marL="91425">
                    <a:lnL cap="flat" cmpd="sng" w="76200">
                      <a:solidFill>
                        <a:schemeClr val="lt1"/>
                      </a:solidFill>
                      <a:prstDash val="solid"/>
                      <a:round/>
                      <a:headEnd len="sm" w="sm" type="none"/>
                      <a:tailEnd len="sm" w="sm" type="none"/>
                    </a:lnL>
                    <a:lnR cap="flat" cmpd="sng" w="76200">
                      <a:solidFill>
                        <a:schemeClr val="lt1"/>
                      </a:solidFill>
                      <a:prstDash val="solid"/>
                      <a:round/>
                      <a:headEnd len="sm" w="sm" type="none"/>
                      <a:tailEnd len="sm" w="sm" type="none"/>
                    </a:lnR>
                    <a:lnT cap="flat" cmpd="sng" w="76200">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US" sz="4400">
                          <a:solidFill>
                            <a:schemeClr val="lt1"/>
                          </a:solidFill>
                          <a:latin typeface="Roboto"/>
                          <a:ea typeface="Roboto"/>
                          <a:cs typeface="Roboto"/>
                          <a:sym typeface="Roboto"/>
                        </a:rPr>
                        <a:t>Report Description</a:t>
                      </a:r>
                      <a:endParaRPr b="1" sz="4400">
                        <a:solidFill>
                          <a:schemeClr val="lt1"/>
                        </a:solidFill>
                        <a:latin typeface="Roboto"/>
                        <a:ea typeface="Roboto"/>
                        <a:cs typeface="Roboto"/>
                        <a:sym typeface="Roboto"/>
                      </a:endParaRPr>
                    </a:p>
                  </a:txBody>
                  <a:tcPr marT="91425" marB="91425" marR="91425" marL="91425">
                    <a:lnL cap="flat" cmpd="sng" w="76200">
                      <a:solidFill>
                        <a:schemeClr val="lt1"/>
                      </a:solidFill>
                      <a:prstDash val="solid"/>
                      <a:round/>
                      <a:headEnd len="sm" w="sm" type="none"/>
                      <a:tailEnd len="sm" w="sm" type="none"/>
                    </a:lnL>
                    <a:lnR cap="flat" cmpd="sng" w="76200">
                      <a:solidFill>
                        <a:schemeClr val="lt1"/>
                      </a:solidFill>
                      <a:prstDash val="solid"/>
                      <a:round/>
                      <a:headEnd len="sm" w="sm" type="none"/>
                      <a:tailEnd len="sm" w="sm" type="none"/>
                    </a:lnR>
                    <a:lnT cap="flat" cmpd="sng" w="76200">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tcPr>
                </a:tc>
              </a:tr>
              <a:tr h="857250">
                <a:tc>
                  <a:txBody>
                    <a:bodyPr/>
                    <a:lstStyle/>
                    <a:p>
                      <a:pPr indent="0" lvl="0" marL="0" rtl="0" algn="ctr">
                        <a:lnSpc>
                          <a:spcPct val="115000"/>
                        </a:lnSpc>
                        <a:spcBef>
                          <a:spcPts val="0"/>
                        </a:spcBef>
                        <a:spcAft>
                          <a:spcPts val="0"/>
                        </a:spcAft>
                        <a:buNone/>
                      </a:pPr>
                      <a:r>
                        <a:rPr b="1" lang="en-US" sz="4400">
                          <a:solidFill>
                            <a:schemeClr val="lt1"/>
                          </a:solidFill>
                          <a:latin typeface="Roboto"/>
                          <a:ea typeface="Roboto"/>
                          <a:cs typeface="Roboto"/>
                          <a:sym typeface="Roboto"/>
                        </a:rPr>
                        <a:t>VSI TOP HTTP Methods</a:t>
                      </a:r>
                      <a:endParaRPr b="1" sz="4400">
                        <a:solidFill>
                          <a:schemeClr val="lt1"/>
                        </a:solidFill>
                        <a:latin typeface="Roboto"/>
                        <a:ea typeface="Roboto"/>
                        <a:cs typeface="Roboto"/>
                        <a:sym typeface="Roboto"/>
                      </a:endParaRPr>
                    </a:p>
                  </a:txBody>
                  <a:tcPr marT="91425" marB="91425" marR="91425" marL="91425">
                    <a:lnL cap="flat" cmpd="sng" w="76200">
                      <a:solidFill>
                        <a:schemeClr val="lt1"/>
                      </a:solidFill>
                      <a:prstDash val="solid"/>
                      <a:round/>
                      <a:headEnd len="sm" w="sm" type="none"/>
                      <a:tailEnd len="sm" w="sm" type="none"/>
                    </a:lnL>
                    <a:lnR cap="flat" cmpd="sng" w="76200">
                      <a:solidFill>
                        <a:schemeClr val="lt1"/>
                      </a:solidFill>
                      <a:prstDash val="solid"/>
                      <a:round/>
                      <a:headEnd len="sm" w="sm" type="none"/>
                      <a:tailEnd len="sm" w="sm" type="none"/>
                    </a:lnR>
                    <a:lnT cap="flat" cmpd="sng" w="76200">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tcPr>
                </a:tc>
                <a:tc>
                  <a:txBody>
                    <a:bodyPr/>
                    <a:lstStyle/>
                    <a:p>
                      <a:pPr indent="0" lvl="0" marL="457200" rtl="0" algn="ctr">
                        <a:lnSpc>
                          <a:spcPct val="115000"/>
                        </a:lnSpc>
                        <a:spcBef>
                          <a:spcPts val="0"/>
                        </a:spcBef>
                        <a:spcAft>
                          <a:spcPts val="800"/>
                        </a:spcAft>
                        <a:buNone/>
                      </a:pPr>
                      <a:r>
                        <a:rPr lang="en-US" sz="4400">
                          <a:solidFill>
                            <a:schemeClr val="lt1"/>
                          </a:solidFill>
                          <a:latin typeface="Roboto"/>
                          <a:ea typeface="Roboto"/>
                          <a:cs typeface="Roboto"/>
                          <a:sym typeface="Roboto"/>
                        </a:rPr>
                        <a:t> HTTP activity being requested against VSI’s web server</a:t>
                      </a:r>
                      <a:endParaRPr sz="4400">
                        <a:solidFill>
                          <a:schemeClr val="lt1"/>
                        </a:solidFill>
                        <a:latin typeface="Roboto"/>
                        <a:ea typeface="Roboto"/>
                        <a:cs typeface="Roboto"/>
                        <a:sym typeface="Roboto"/>
                      </a:endParaRPr>
                    </a:p>
                  </a:txBody>
                  <a:tcPr marT="91425" marB="91425" marR="91425" marL="91425">
                    <a:lnL cap="flat" cmpd="sng" w="76200">
                      <a:solidFill>
                        <a:schemeClr val="lt1"/>
                      </a:solidFill>
                      <a:prstDash val="solid"/>
                      <a:round/>
                      <a:headEnd len="sm" w="sm" type="none"/>
                      <a:tailEnd len="sm" w="sm" type="none"/>
                    </a:lnL>
                    <a:lnR cap="flat" cmpd="sng" w="76200">
                      <a:solidFill>
                        <a:schemeClr val="lt1"/>
                      </a:solidFill>
                      <a:prstDash val="solid"/>
                      <a:round/>
                      <a:headEnd len="sm" w="sm" type="none"/>
                      <a:tailEnd len="sm" w="sm" type="none"/>
                    </a:lnR>
                    <a:lnT cap="flat" cmpd="sng" w="76200">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tcPr>
                </a:tc>
              </a:tr>
              <a:tr h="638175">
                <a:tc>
                  <a:txBody>
                    <a:bodyPr/>
                    <a:lstStyle/>
                    <a:p>
                      <a:pPr indent="0" lvl="0" marL="0" rtl="0" algn="ctr">
                        <a:lnSpc>
                          <a:spcPct val="115000"/>
                        </a:lnSpc>
                        <a:spcBef>
                          <a:spcPts val="0"/>
                        </a:spcBef>
                        <a:spcAft>
                          <a:spcPts val="0"/>
                        </a:spcAft>
                        <a:buNone/>
                      </a:pPr>
                      <a:r>
                        <a:rPr b="1" lang="en-US" sz="4400">
                          <a:solidFill>
                            <a:schemeClr val="lt1"/>
                          </a:solidFill>
                          <a:latin typeface="Roboto"/>
                          <a:ea typeface="Roboto"/>
                          <a:cs typeface="Roboto"/>
                          <a:sym typeface="Roboto"/>
                        </a:rPr>
                        <a:t>VSI Top Domains</a:t>
                      </a:r>
                      <a:endParaRPr b="1" sz="4400">
                        <a:solidFill>
                          <a:schemeClr val="lt1"/>
                        </a:solidFill>
                        <a:latin typeface="Roboto"/>
                        <a:ea typeface="Roboto"/>
                        <a:cs typeface="Roboto"/>
                        <a:sym typeface="Roboto"/>
                      </a:endParaRPr>
                    </a:p>
                  </a:txBody>
                  <a:tcPr marT="91425" marB="91425" marR="91425" marL="91425">
                    <a:lnL cap="flat" cmpd="sng" w="76200">
                      <a:solidFill>
                        <a:schemeClr val="lt1"/>
                      </a:solidFill>
                      <a:prstDash val="solid"/>
                      <a:round/>
                      <a:headEnd len="sm" w="sm" type="none"/>
                      <a:tailEnd len="sm" w="sm" type="none"/>
                    </a:lnL>
                    <a:lnR cap="flat" cmpd="sng" w="76200">
                      <a:solidFill>
                        <a:schemeClr val="lt1"/>
                      </a:solidFill>
                      <a:prstDash val="solid"/>
                      <a:round/>
                      <a:headEnd len="sm" w="sm" type="none"/>
                      <a:tailEnd len="sm" w="sm" type="none"/>
                    </a:lnR>
                    <a:lnT cap="flat" cmpd="sng" w="76200">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tcPr>
                </a:tc>
                <a:tc>
                  <a:txBody>
                    <a:bodyPr/>
                    <a:lstStyle/>
                    <a:p>
                      <a:pPr indent="0" lvl="0" marL="0" rtl="0" algn="ctr">
                        <a:lnSpc>
                          <a:spcPct val="115000"/>
                        </a:lnSpc>
                        <a:spcBef>
                          <a:spcPts val="0"/>
                        </a:spcBef>
                        <a:spcAft>
                          <a:spcPts val="800"/>
                        </a:spcAft>
                        <a:buNone/>
                      </a:pPr>
                      <a:r>
                        <a:rPr lang="en-US" sz="4400">
                          <a:solidFill>
                            <a:schemeClr val="lt1"/>
                          </a:solidFill>
                          <a:latin typeface="Roboto"/>
                          <a:ea typeface="Roboto"/>
                          <a:cs typeface="Roboto"/>
                          <a:sym typeface="Roboto"/>
                        </a:rPr>
                        <a:t>Analyzes the different referrer domains.</a:t>
                      </a:r>
                      <a:endParaRPr sz="4400">
                        <a:solidFill>
                          <a:schemeClr val="lt1"/>
                        </a:solidFill>
                        <a:latin typeface="Roboto"/>
                        <a:ea typeface="Roboto"/>
                        <a:cs typeface="Roboto"/>
                        <a:sym typeface="Roboto"/>
                      </a:endParaRPr>
                    </a:p>
                  </a:txBody>
                  <a:tcPr marT="91425" marB="91425" marR="91425" marL="91425">
                    <a:lnL cap="flat" cmpd="sng" w="76200">
                      <a:solidFill>
                        <a:schemeClr val="lt1"/>
                      </a:solidFill>
                      <a:prstDash val="solid"/>
                      <a:round/>
                      <a:headEnd len="sm" w="sm" type="none"/>
                      <a:tailEnd len="sm" w="sm" type="none"/>
                    </a:lnL>
                    <a:lnR cap="flat" cmpd="sng" w="76200">
                      <a:solidFill>
                        <a:schemeClr val="lt1"/>
                      </a:solidFill>
                      <a:prstDash val="solid"/>
                      <a:round/>
                      <a:headEnd len="sm" w="sm" type="none"/>
                      <a:tailEnd len="sm" w="sm" type="none"/>
                    </a:lnR>
                    <a:lnT cap="flat" cmpd="sng" w="76200">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tcPr>
                </a:tc>
              </a:tr>
              <a:tr h="857250">
                <a:tc>
                  <a:txBody>
                    <a:bodyPr/>
                    <a:lstStyle/>
                    <a:p>
                      <a:pPr indent="0" lvl="0" marL="0" rtl="0" algn="ctr">
                        <a:lnSpc>
                          <a:spcPct val="115000"/>
                        </a:lnSpc>
                        <a:spcBef>
                          <a:spcPts val="0"/>
                        </a:spcBef>
                        <a:spcAft>
                          <a:spcPts val="0"/>
                        </a:spcAft>
                        <a:buNone/>
                      </a:pPr>
                      <a:r>
                        <a:rPr b="1" lang="en-US" sz="4400">
                          <a:solidFill>
                            <a:schemeClr val="lt1"/>
                          </a:solidFill>
                          <a:latin typeface="Roboto"/>
                          <a:ea typeface="Roboto"/>
                          <a:cs typeface="Roboto"/>
                          <a:sym typeface="Roboto"/>
                        </a:rPr>
                        <a:t>VSI HTTP Response Codes</a:t>
                      </a:r>
                      <a:endParaRPr b="1" sz="4400">
                        <a:solidFill>
                          <a:schemeClr val="lt1"/>
                        </a:solidFill>
                        <a:latin typeface="Roboto"/>
                        <a:ea typeface="Roboto"/>
                        <a:cs typeface="Roboto"/>
                        <a:sym typeface="Roboto"/>
                      </a:endParaRPr>
                    </a:p>
                  </a:txBody>
                  <a:tcPr marT="91425" marB="91425" marR="91425" marL="91425">
                    <a:lnL cap="flat" cmpd="sng" w="76200">
                      <a:solidFill>
                        <a:schemeClr val="lt1"/>
                      </a:solidFill>
                      <a:prstDash val="solid"/>
                      <a:round/>
                      <a:headEnd len="sm" w="sm" type="none"/>
                      <a:tailEnd len="sm" w="sm" type="none"/>
                    </a:lnL>
                    <a:lnR cap="flat" cmpd="sng" w="76200">
                      <a:solidFill>
                        <a:schemeClr val="lt1"/>
                      </a:solidFill>
                      <a:prstDash val="solid"/>
                      <a:round/>
                      <a:headEnd len="sm" w="sm" type="none"/>
                      <a:tailEnd len="sm" w="sm" type="none"/>
                    </a:lnR>
                    <a:lnT cap="flat" cmpd="sng" w="76200">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tcPr>
                </a:tc>
                <a:tc>
                  <a:txBody>
                    <a:bodyPr/>
                    <a:lstStyle/>
                    <a:p>
                      <a:pPr indent="0" lvl="0" marL="0" rtl="0" algn="ctr">
                        <a:lnSpc>
                          <a:spcPct val="115000"/>
                        </a:lnSpc>
                        <a:spcBef>
                          <a:spcPts val="0"/>
                        </a:spcBef>
                        <a:spcAft>
                          <a:spcPts val="800"/>
                        </a:spcAft>
                        <a:buNone/>
                      </a:pPr>
                      <a:r>
                        <a:rPr lang="en-US" sz="4400">
                          <a:solidFill>
                            <a:schemeClr val="lt1"/>
                          </a:solidFill>
                          <a:latin typeface="Roboto"/>
                          <a:ea typeface="Roboto"/>
                          <a:cs typeface="Roboto"/>
                          <a:sym typeface="Roboto"/>
                        </a:rPr>
                        <a:t>Provides insight into any suspicious levels of HTTP responses</a:t>
                      </a:r>
                      <a:endParaRPr sz="4400">
                        <a:solidFill>
                          <a:schemeClr val="lt1"/>
                        </a:solidFill>
                        <a:latin typeface="Roboto"/>
                        <a:ea typeface="Roboto"/>
                        <a:cs typeface="Roboto"/>
                        <a:sym typeface="Roboto"/>
                      </a:endParaRPr>
                    </a:p>
                  </a:txBody>
                  <a:tcPr marT="91425" marB="91425" marR="91425" marL="91425">
                    <a:lnL cap="flat" cmpd="sng" w="76200">
                      <a:solidFill>
                        <a:schemeClr val="lt1"/>
                      </a:solidFill>
                      <a:prstDash val="solid"/>
                      <a:round/>
                      <a:headEnd len="sm" w="sm" type="none"/>
                      <a:tailEnd len="sm" w="sm" type="none"/>
                    </a:lnL>
                    <a:lnR cap="flat" cmpd="sng" w="76200">
                      <a:solidFill>
                        <a:schemeClr val="lt1"/>
                      </a:solidFill>
                      <a:prstDash val="solid"/>
                      <a:round/>
                      <a:headEnd len="sm" w="sm" type="none"/>
                      <a:tailEnd len="sm" w="sm" type="none"/>
                    </a:lnR>
                    <a:lnT cap="flat" cmpd="sng" w="76200">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tcPr>
                </a:tc>
              </a:tr>
            </a:tbl>
          </a:graphicData>
        </a:graphic>
      </p:graphicFrame>
      <p:sp>
        <p:nvSpPr>
          <p:cNvPr id="502" name="Google Shape;502;p51"/>
          <p:cNvSpPr txBox="1"/>
          <p:nvPr/>
        </p:nvSpPr>
        <p:spPr>
          <a:xfrm>
            <a:off x="1048925" y="2175600"/>
            <a:ext cx="18037500" cy="861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US" sz="4400">
                <a:solidFill>
                  <a:schemeClr val="lt1"/>
                </a:solidFill>
                <a:latin typeface="Roboto"/>
                <a:ea typeface="Roboto"/>
                <a:cs typeface="Roboto"/>
                <a:sym typeface="Roboto"/>
              </a:rPr>
              <a:t>Designed the following reports:</a:t>
            </a:r>
            <a:endParaRPr sz="4800">
              <a:solidFill>
                <a:schemeClr val="dk2"/>
              </a:solidFill>
            </a:endParaRPr>
          </a:p>
        </p:txBody>
      </p:sp>
      <p:cxnSp>
        <p:nvCxnSpPr>
          <p:cNvPr id="503" name="Google Shape;503;p51"/>
          <p:cNvCxnSpPr/>
          <p:nvPr/>
        </p:nvCxnSpPr>
        <p:spPr>
          <a:xfrm flipH="1" rot="10800000">
            <a:off x="1069925" y="2101200"/>
            <a:ext cx="22237800" cy="21000"/>
          </a:xfrm>
          <a:prstGeom prst="straightConnector1">
            <a:avLst/>
          </a:prstGeom>
          <a:noFill/>
          <a:ln cap="flat" cmpd="sng" w="38100">
            <a:solidFill>
              <a:schemeClr val="lt1"/>
            </a:solidFill>
            <a:prstDash val="solid"/>
            <a:round/>
            <a:headEnd len="med" w="med" type="none"/>
            <a:tailEnd len="med" w="med" type="none"/>
          </a:ln>
        </p:spPr>
      </p:cxn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8" name="Shape 508"/>
        <p:cNvGrpSpPr/>
        <p:nvPr/>
      </p:nvGrpSpPr>
      <p:grpSpPr>
        <a:xfrm>
          <a:off x="0" y="0"/>
          <a:ext cx="0" cy="0"/>
          <a:chOff x="0" y="0"/>
          <a:chExt cx="0" cy="0"/>
        </a:xfrm>
      </p:grpSpPr>
      <p:sp>
        <p:nvSpPr>
          <p:cNvPr id="509" name="Google Shape;509;p52"/>
          <p:cNvSpPr txBox="1"/>
          <p:nvPr>
            <p:ph idx="12" type="sldNum"/>
          </p:nvPr>
        </p:nvSpPr>
        <p:spPr>
          <a:xfrm>
            <a:off x="22948089" y="13219200"/>
            <a:ext cx="698100" cy="281700"/>
          </a:xfrm>
          <a:prstGeom prst="rect">
            <a:avLst/>
          </a:prstGeom>
        </p:spPr>
        <p:txBody>
          <a:bodyPr anchorCtr="0" anchor="t" bIns="243750" lIns="0" spcFirstLastPara="1" rIns="0" wrap="square" tIns="0">
            <a:noAutofit/>
          </a:bodyPr>
          <a:lstStyle/>
          <a:p>
            <a:pPr indent="0" lvl="0" marL="0" rtl="0" algn="l">
              <a:spcBef>
                <a:spcPts val="0"/>
              </a:spcBef>
              <a:spcAft>
                <a:spcPts val="0"/>
              </a:spcAft>
              <a:buNone/>
            </a:pPr>
            <a:fld id="{00000000-1234-1234-1234-123412341234}" type="slidenum">
              <a:rPr lang="en-US"/>
              <a:t>‹#›</a:t>
            </a:fld>
            <a:endParaRPr/>
          </a:p>
        </p:txBody>
      </p:sp>
      <p:sp>
        <p:nvSpPr>
          <p:cNvPr id="510" name="Google Shape;510;p52"/>
          <p:cNvSpPr txBox="1"/>
          <p:nvPr>
            <p:ph idx="2" type="subTitle"/>
          </p:nvPr>
        </p:nvSpPr>
        <p:spPr>
          <a:xfrm>
            <a:off x="9" y="13057642"/>
            <a:ext cx="21252900" cy="604800"/>
          </a:xfrm>
          <a:prstGeom prst="rect">
            <a:avLst/>
          </a:prstGeom>
        </p:spPr>
        <p:txBody>
          <a:bodyPr anchorCtr="0" anchor="t" bIns="0" lIns="731350" spcFirstLastPara="1" rIns="0" wrap="square" tIns="121850">
            <a:noAutofit/>
          </a:bodyPr>
          <a:lstStyle/>
          <a:p>
            <a:pPr indent="0" lvl="0" marL="0" rtl="0" algn="l">
              <a:spcBef>
                <a:spcPts val="0"/>
              </a:spcBef>
              <a:spcAft>
                <a:spcPts val="3200"/>
              </a:spcAft>
              <a:buNone/>
            </a:pPr>
            <a:r>
              <a:rPr b="1" lang="en-US" sz="2400"/>
              <a:t>Top 10 Domains Report</a:t>
            </a:r>
            <a:endParaRPr b="1" sz="2400"/>
          </a:p>
        </p:txBody>
      </p:sp>
      <p:sp>
        <p:nvSpPr>
          <p:cNvPr id="511" name="Google Shape;511;p52"/>
          <p:cNvSpPr txBox="1"/>
          <p:nvPr/>
        </p:nvSpPr>
        <p:spPr>
          <a:xfrm>
            <a:off x="4801175" y="10146375"/>
            <a:ext cx="37983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4000"/>
          </a:p>
        </p:txBody>
      </p:sp>
      <p:sp>
        <p:nvSpPr>
          <p:cNvPr id="512" name="Google Shape;512;p52"/>
          <p:cNvSpPr txBox="1"/>
          <p:nvPr/>
        </p:nvSpPr>
        <p:spPr>
          <a:xfrm>
            <a:off x="16739825" y="10430650"/>
            <a:ext cx="37983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4000"/>
          </a:p>
        </p:txBody>
      </p:sp>
      <p:sp>
        <p:nvSpPr>
          <p:cNvPr id="513" name="Google Shape;513;p52"/>
          <p:cNvSpPr txBox="1"/>
          <p:nvPr>
            <p:ph type="title"/>
          </p:nvPr>
        </p:nvSpPr>
        <p:spPr>
          <a:xfrm>
            <a:off x="-533766" y="340275"/>
            <a:ext cx="24443100" cy="1423200"/>
          </a:xfrm>
          <a:prstGeom prst="rect">
            <a:avLst/>
          </a:prstGeom>
        </p:spPr>
        <p:txBody>
          <a:bodyPr anchorCtr="0" anchor="t" bIns="243750" lIns="1219000" spcFirstLastPara="1" rIns="731350" wrap="square" tIns="487575">
            <a:noAutofit/>
          </a:bodyPr>
          <a:lstStyle/>
          <a:p>
            <a:pPr indent="0" lvl="0" marL="0" rtl="0" algn="l">
              <a:spcBef>
                <a:spcPts val="0"/>
              </a:spcBef>
              <a:spcAft>
                <a:spcPts val="0"/>
              </a:spcAft>
              <a:buNone/>
            </a:pPr>
            <a:r>
              <a:rPr b="1" lang="en-US" sz="7500">
                <a:latin typeface="Roboto"/>
                <a:ea typeface="Roboto"/>
                <a:cs typeface="Roboto"/>
                <a:sym typeface="Roboto"/>
              </a:rPr>
              <a:t>Images of Reports — Apache</a:t>
            </a:r>
            <a:endParaRPr b="1" sz="7500">
              <a:latin typeface="Roboto"/>
              <a:ea typeface="Roboto"/>
              <a:cs typeface="Roboto"/>
              <a:sym typeface="Roboto"/>
            </a:endParaRPr>
          </a:p>
        </p:txBody>
      </p:sp>
      <p:sp>
        <p:nvSpPr>
          <p:cNvPr id="514" name="Google Shape;514;p52"/>
          <p:cNvSpPr txBox="1"/>
          <p:nvPr/>
        </p:nvSpPr>
        <p:spPr>
          <a:xfrm>
            <a:off x="-3187875" y="3050075"/>
            <a:ext cx="18037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515" name="Google Shape;515;p52"/>
          <p:cNvPicPr preferRelativeResize="0"/>
          <p:nvPr/>
        </p:nvPicPr>
        <p:blipFill>
          <a:blip r:embed="rId3">
            <a:alphaModFix/>
          </a:blip>
          <a:stretch>
            <a:fillRect/>
          </a:stretch>
        </p:blipFill>
        <p:spPr>
          <a:xfrm>
            <a:off x="290550" y="6308925"/>
            <a:ext cx="11080648" cy="3646675"/>
          </a:xfrm>
          <a:prstGeom prst="rect">
            <a:avLst/>
          </a:prstGeom>
          <a:noFill/>
          <a:ln>
            <a:noFill/>
          </a:ln>
        </p:spPr>
      </p:pic>
      <p:pic>
        <p:nvPicPr>
          <p:cNvPr id="516" name="Google Shape;516;p52"/>
          <p:cNvPicPr preferRelativeResize="0"/>
          <p:nvPr/>
        </p:nvPicPr>
        <p:blipFill>
          <a:blip r:embed="rId4">
            <a:alphaModFix/>
          </a:blip>
          <a:stretch>
            <a:fillRect/>
          </a:stretch>
        </p:blipFill>
        <p:spPr>
          <a:xfrm>
            <a:off x="290550" y="2471500"/>
            <a:ext cx="15125804" cy="3646675"/>
          </a:xfrm>
          <a:prstGeom prst="rect">
            <a:avLst/>
          </a:prstGeom>
          <a:noFill/>
          <a:ln>
            <a:noFill/>
          </a:ln>
        </p:spPr>
      </p:pic>
      <p:sp>
        <p:nvSpPr>
          <p:cNvPr id="517" name="Google Shape;517;p52"/>
          <p:cNvSpPr txBox="1"/>
          <p:nvPr/>
        </p:nvSpPr>
        <p:spPr>
          <a:xfrm>
            <a:off x="15144325" y="3050075"/>
            <a:ext cx="6657300" cy="103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4000">
                <a:solidFill>
                  <a:schemeClr val="lt1"/>
                </a:solidFill>
                <a:latin typeface="Roboto"/>
                <a:ea typeface="Roboto"/>
                <a:cs typeface="Roboto"/>
                <a:sym typeface="Roboto"/>
              </a:rPr>
              <a:t>    VSI Top HTTP Method</a:t>
            </a:r>
            <a:endParaRPr sz="4000">
              <a:solidFill>
                <a:schemeClr val="lt1"/>
              </a:solidFill>
              <a:latin typeface="Roboto"/>
              <a:ea typeface="Roboto"/>
              <a:cs typeface="Roboto"/>
              <a:sym typeface="Roboto"/>
            </a:endParaRPr>
          </a:p>
        </p:txBody>
      </p:sp>
      <p:sp>
        <p:nvSpPr>
          <p:cNvPr id="518" name="Google Shape;518;p52"/>
          <p:cNvSpPr txBox="1"/>
          <p:nvPr/>
        </p:nvSpPr>
        <p:spPr>
          <a:xfrm>
            <a:off x="1385925" y="10146350"/>
            <a:ext cx="5603700" cy="103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4000">
                <a:solidFill>
                  <a:schemeClr val="lt1"/>
                </a:solidFill>
                <a:latin typeface="Roboto"/>
                <a:ea typeface="Roboto"/>
                <a:cs typeface="Roboto"/>
                <a:sym typeface="Roboto"/>
              </a:rPr>
              <a:t>       Top 10 Domains</a:t>
            </a:r>
            <a:endParaRPr sz="4800">
              <a:solidFill>
                <a:schemeClr val="dk2"/>
              </a:solidFill>
            </a:endParaRPr>
          </a:p>
        </p:txBody>
      </p:sp>
      <p:pic>
        <p:nvPicPr>
          <p:cNvPr id="519" name="Google Shape;519;p52"/>
          <p:cNvPicPr preferRelativeResize="0"/>
          <p:nvPr/>
        </p:nvPicPr>
        <p:blipFill>
          <a:blip r:embed="rId5">
            <a:alphaModFix/>
          </a:blip>
          <a:stretch>
            <a:fillRect/>
          </a:stretch>
        </p:blipFill>
        <p:spPr>
          <a:xfrm>
            <a:off x="11652825" y="8723238"/>
            <a:ext cx="12345600" cy="3646675"/>
          </a:xfrm>
          <a:prstGeom prst="rect">
            <a:avLst/>
          </a:prstGeom>
          <a:noFill/>
          <a:ln>
            <a:noFill/>
          </a:ln>
        </p:spPr>
      </p:pic>
      <p:sp>
        <p:nvSpPr>
          <p:cNvPr id="520" name="Google Shape;520;p52"/>
          <p:cNvSpPr txBox="1"/>
          <p:nvPr/>
        </p:nvSpPr>
        <p:spPr>
          <a:xfrm>
            <a:off x="15416350" y="7922850"/>
            <a:ext cx="7423200" cy="800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sz="4000">
                <a:solidFill>
                  <a:schemeClr val="lt1"/>
                </a:solidFill>
                <a:latin typeface="Roboto"/>
                <a:ea typeface="Roboto"/>
                <a:cs typeface="Roboto"/>
                <a:sym typeface="Roboto"/>
              </a:rPr>
              <a:t>          HTTP Response Code</a:t>
            </a:r>
            <a:endParaRPr sz="4800">
              <a:solidFill>
                <a:schemeClr val="dk2"/>
              </a:solidFill>
            </a:endParaRPr>
          </a:p>
        </p:txBody>
      </p:sp>
      <p:cxnSp>
        <p:nvCxnSpPr>
          <p:cNvPr id="521" name="Google Shape;521;p52"/>
          <p:cNvCxnSpPr/>
          <p:nvPr/>
        </p:nvCxnSpPr>
        <p:spPr>
          <a:xfrm flipH="1" rot="10800000">
            <a:off x="710300" y="1901725"/>
            <a:ext cx="22237800" cy="21000"/>
          </a:xfrm>
          <a:prstGeom prst="straightConnector1">
            <a:avLst/>
          </a:prstGeom>
          <a:noFill/>
          <a:ln cap="flat" cmpd="sng" w="38100">
            <a:solidFill>
              <a:schemeClr val="lt1"/>
            </a:solidFill>
            <a:prstDash val="solid"/>
            <a:round/>
            <a:headEnd len="med" w="med" type="none"/>
            <a:tailEnd len="med" w="med" type="none"/>
          </a:ln>
        </p:spPr>
      </p:cxn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6" name="Shape 526"/>
        <p:cNvGrpSpPr/>
        <p:nvPr/>
      </p:nvGrpSpPr>
      <p:grpSpPr>
        <a:xfrm>
          <a:off x="0" y="0"/>
          <a:ext cx="0" cy="0"/>
          <a:chOff x="0" y="0"/>
          <a:chExt cx="0" cy="0"/>
        </a:xfrm>
      </p:grpSpPr>
      <p:sp>
        <p:nvSpPr>
          <p:cNvPr id="527" name="Google Shape;527;p53"/>
          <p:cNvSpPr txBox="1"/>
          <p:nvPr>
            <p:ph type="title"/>
          </p:nvPr>
        </p:nvSpPr>
        <p:spPr>
          <a:xfrm>
            <a:off x="-546391" y="50400"/>
            <a:ext cx="24443100" cy="1423200"/>
          </a:xfrm>
          <a:prstGeom prst="rect">
            <a:avLst/>
          </a:prstGeom>
        </p:spPr>
        <p:txBody>
          <a:bodyPr anchorCtr="0" anchor="t" bIns="243750" lIns="1219000" spcFirstLastPara="1" rIns="731350" wrap="square" tIns="487575">
            <a:noAutofit/>
          </a:bodyPr>
          <a:lstStyle/>
          <a:p>
            <a:pPr indent="0" lvl="0" marL="0" rtl="0" algn="l">
              <a:spcBef>
                <a:spcPts val="0"/>
              </a:spcBef>
              <a:spcAft>
                <a:spcPts val="0"/>
              </a:spcAft>
              <a:buNone/>
            </a:pPr>
            <a:r>
              <a:rPr b="1" lang="en-US" sz="7500">
                <a:latin typeface="Roboto"/>
                <a:ea typeface="Roboto"/>
                <a:cs typeface="Roboto"/>
                <a:sym typeface="Roboto"/>
              </a:rPr>
              <a:t>Images of Reports — Apache</a:t>
            </a:r>
            <a:endParaRPr/>
          </a:p>
        </p:txBody>
      </p:sp>
      <p:sp>
        <p:nvSpPr>
          <p:cNvPr id="528" name="Google Shape;528;p53"/>
          <p:cNvSpPr txBox="1"/>
          <p:nvPr>
            <p:ph idx="12" type="sldNum"/>
          </p:nvPr>
        </p:nvSpPr>
        <p:spPr>
          <a:xfrm>
            <a:off x="22948089" y="13219200"/>
            <a:ext cx="698100" cy="281700"/>
          </a:xfrm>
          <a:prstGeom prst="rect">
            <a:avLst/>
          </a:prstGeom>
        </p:spPr>
        <p:txBody>
          <a:bodyPr anchorCtr="0" anchor="t" bIns="243750" lIns="0" spcFirstLastPara="1" rIns="0" wrap="square" tIns="0">
            <a:noAutofit/>
          </a:bodyPr>
          <a:lstStyle/>
          <a:p>
            <a:pPr indent="0" lvl="0" marL="0" rtl="0" algn="l">
              <a:spcBef>
                <a:spcPts val="0"/>
              </a:spcBef>
              <a:spcAft>
                <a:spcPts val="0"/>
              </a:spcAft>
              <a:buNone/>
            </a:pPr>
            <a:fld id="{00000000-1234-1234-1234-123412341234}" type="slidenum">
              <a:rPr lang="en-US"/>
              <a:t>‹#›</a:t>
            </a:fld>
            <a:endParaRPr/>
          </a:p>
        </p:txBody>
      </p:sp>
      <p:pic>
        <p:nvPicPr>
          <p:cNvPr id="529" name="Google Shape;529;p53"/>
          <p:cNvPicPr preferRelativeResize="0"/>
          <p:nvPr/>
        </p:nvPicPr>
        <p:blipFill>
          <a:blip r:embed="rId3">
            <a:alphaModFix/>
          </a:blip>
          <a:stretch>
            <a:fillRect/>
          </a:stretch>
        </p:blipFill>
        <p:spPr>
          <a:xfrm>
            <a:off x="394100" y="2421525"/>
            <a:ext cx="12130785" cy="3854287"/>
          </a:xfrm>
          <a:prstGeom prst="rect">
            <a:avLst/>
          </a:prstGeom>
          <a:noFill/>
          <a:ln>
            <a:noFill/>
          </a:ln>
        </p:spPr>
      </p:pic>
      <p:sp>
        <p:nvSpPr>
          <p:cNvPr id="530" name="Google Shape;530;p53"/>
          <p:cNvSpPr txBox="1"/>
          <p:nvPr/>
        </p:nvSpPr>
        <p:spPr>
          <a:xfrm>
            <a:off x="394100" y="1665150"/>
            <a:ext cx="42597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4000">
                <a:solidFill>
                  <a:schemeClr val="lt1"/>
                </a:solidFill>
                <a:latin typeface="Roboto"/>
                <a:ea typeface="Roboto"/>
                <a:cs typeface="Roboto"/>
                <a:sym typeface="Roboto"/>
              </a:rPr>
              <a:t>  Top 10 Client IP</a:t>
            </a:r>
            <a:endParaRPr sz="4000">
              <a:solidFill>
                <a:schemeClr val="lt1"/>
              </a:solidFill>
              <a:latin typeface="Roboto"/>
              <a:ea typeface="Roboto"/>
              <a:cs typeface="Roboto"/>
              <a:sym typeface="Roboto"/>
            </a:endParaRPr>
          </a:p>
        </p:txBody>
      </p:sp>
      <p:cxnSp>
        <p:nvCxnSpPr>
          <p:cNvPr id="531" name="Google Shape;531;p53"/>
          <p:cNvCxnSpPr/>
          <p:nvPr/>
        </p:nvCxnSpPr>
        <p:spPr>
          <a:xfrm flipH="1" rot="10800000">
            <a:off x="710300" y="1665150"/>
            <a:ext cx="22237800" cy="21000"/>
          </a:xfrm>
          <a:prstGeom prst="straightConnector1">
            <a:avLst/>
          </a:prstGeom>
          <a:noFill/>
          <a:ln cap="flat" cmpd="sng" w="38100">
            <a:solidFill>
              <a:schemeClr val="lt1"/>
            </a:solidFill>
            <a:prstDash val="solid"/>
            <a:round/>
            <a:headEnd len="med" w="med" type="none"/>
            <a:tailEnd len="med" w="med" type="none"/>
          </a:ln>
        </p:spPr>
      </p:cxnSp>
      <p:pic>
        <p:nvPicPr>
          <p:cNvPr id="532" name="Google Shape;532;p53"/>
          <p:cNvPicPr preferRelativeResize="0"/>
          <p:nvPr/>
        </p:nvPicPr>
        <p:blipFill>
          <a:blip r:embed="rId4">
            <a:alphaModFix/>
          </a:blip>
          <a:stretch>
            <a:fillRect/>
          </a:stretch>
        </p:blipFill>
        <p:spPr>
          <a:xfrm>
            <a:off x="6748088" y="6863703"/>
            <a:ext cx="13155175" cy="5034024"/>
          </a:xfrm>
          <a:prstGeom prst="rect">
            <a:avLst/>
          </a:prstGeom>
          <a:noFill/>
          <a:ln>
            <a:noFill/>
          </a:ln>
        </p:spPr>
      </p:pic>
      <p:sp>
        <p:nvSpPr>
          <p:cNvPr id="533" name="Google Shape;533;p53"/>
          <p:cNvSpPr txBox="1"/>
          <p:nvPr/>
        </p:nvSpPr>
        <p:spPr>
          <a:xfrm>
            <a:off x="11957775" y="12104200"/>
            <a:ext cx="79455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4000">
                <a:solidFill>
                  <a:schemeClr val="lt1"/>
                </a:solidFill>
                <a:latin typeface="Roboto"/>
                <a:ea typeface="Roboto"/>
                <a:cs typeface="Roboto"/>
                <a:sym typeface="Roboto"/>
              </a:rPr>
              <a:t>Top 10 Country AWSM Dashboard</a:t>
            </a:r>
            <a:endParaRPr sz="4000">
              <a:solidFill>
                <a:schemeClr val="lt1"/>
              </a:solidFill>
              <a:latin typeface="Roboto"/>
              <a:ea typeface="Roboto"/>
              <a:cs typeface="Roboto"/>
              <a:sym typeface="Roboto"/>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8" name="Shape 538"/>
        <p:cNvGrpSpPr/>
        <p:nvPr/>
      </p:nvGrpSpPr>
      <p:grpSpPr>
        <a:xfrm>
          <a:off x="0" y="0"/>
          <a:ext cx="0" cy="0"/>
          <a:chOff x="0" y="0"/>
          <a:chExt cx="0" cy="0"/>
        </a:xfrm>
      </p:grpSpPr>
      <p:sp>
        <p:nvSpPr>
          <p:cNvPr id="539" name="Google Shape;539;p54"/>
          <p:cNvSpPr txBox="1"/>
          <p:nvPr>
            <p:ph idx="12" type="sldNum"/>
          </p:nvPr>
        </p:nvSpPr>
        <p:spPr>
          <a:xfrm>
            <a:off x="22948089" y="13219200"/>
            <a:ext cx="698100" cy="281700"/>
          </a:xfrm>
          <a:prstGeom prst="rect">
            <a:avLst/>
          </a:prstGeom>
        </p:spPr>
        <p:txBody>
          <a:bodyPr anchorCtr="0" anchor="t" bIns="243750" lIns="0" spcFirstLastPara="1" rIns="0" wrap="square" tIns="0">
            <a:noAutofit/>
          </a:bodyPr>
          <a:lstStyle/>
          <a:p>
            <a:pPr indent="0" lvl="0" marL="0" rtl="0" algn="l">
              <a:spcBef>
                <a:spcPts val="0"/>
              </a:spcBef>
              <a:spcAft>
                <a:spcPts val="0"/>
              </a:spcAft>
              <a:buNone/>
            </a:pPr>
            <a:fld id="{00000000-1234-1234-1234-123412341234}" type="slidenum">
              <a:rPr lang="en-US"/>
              <a:t>‹#›</a:t>
            </a:fld>
            <a:endParaRPr/>
          </a:p>
        </p:txBody>
      </p:sp>
      <p:sp>
        <p:nvSpPr>
          <p:cNvPr id="540" name="Google Shape;540;p54"/>
          <p:cNvSpPr txBox="1"/>
          <p:nvPr>
            <p:ph idx="2" type="subTitle"/>
          </p:nvPr>
        </p:nvSpPr>
        <p:spPr>
          <a:xfrm>
            <a:off x="-32791" y="13111067"/>
            <a:ext cx="21252900" cy="604800"/>
          </a:xfrm>
          <a:prstGeom prst="rect">
            <a:avLst/>
          </a:prstGeom>
        </p:spPr>
        <p:txBody>
          <a:bodyPr anchorCtr="0" anchor="t" bIns="0" lIns="731350" spcFirstLastPara="1" rIns="0" wrap="square" tIns="121850">
            <a:noAutofit/>
          </a:bodyPr>
          <a:lstStyle/>
          <a:p>
            <a:pPr indent="0" lvl="0" marL="0" rtl="0" algn="l">
              <a:spcBef>
                <a:spcPts val="0"/>
              </a:spcBef>
              <a:spcAft>
                <a:spcPts val="0"/>
              </a:spcAft>
              <a:buClr>
                <a:schemeClr val="dk1"/>
              </a:buClr>
              <a:buSzPts val="1100"/>
              <a:buFont typeface="Arial"/>
              <a:buNone/>
            </a:pPr>
            <a:r>
              <a:rPr b="1" lang="en-US" sz="2400">
                <a:solidFill>
                  <a:schemeClr val="dk1"/>
                </a:solidFill>
              </a:rPr>
              <a:t>Top 10 Domains Report</a:t>
            </a:r>
            <a:endParaRPr b="1" sz="2400">
              <a:solidFill>
                <a:schemeClr val="dk1"/>
              </a:solidFill>
            </a:endParaRPr>
          </a:p>
          <a:p>
            <a:pPr indent="0" lvl="0" marL="0" rtl="0" algn="l">
              <a:spcBef>
                <a:spcPts val="3200"/>
              </a:spcBef>
              <a:spcAft>
                <a:spcPts val="3200"/>
              </a:spcAft>
              <a:buNone/>
            </a:pPr>
            <a:r>
              <a:t/>
            </a:r>
            <a:endParaRPr/>
          </a:p>
        </p:txBody>
      </p:sp>
      <p:sp>
        <p:nvSpPr>
          <p:cNvPr id="541" name="Google Shape;541;p54"/>
          <p:cNvSpPr txBox="1"/>
          <p:nvPr/>
        </p:nvSpPr>
        <p:spPr>
          <a:xfrm>
            <a:off x="523950" y="762000"/>
            <a:ext cx="18037500" cy="1339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7500">
                <a:solidFill>
                  <a:schemeClr val="lt1"/>
                </a:solidFill>
                <a:latin typeface="Roboto"/>
                <a:ea typeface="Roboto"/>
                <a:cs typeface="Roboto"/>
                <a:sym typeface="Roboto"/>
              </a:rPr>
              <a:t> </a:t>
            </a:r>
            <a:r>
              <a:rPr b="1" lang="en-US" sz="7500">
                <a:solidFill>
                  <a:schemeClr val="lt1"/>
                </a:solidFill>
                <a:latin typeface="Roboto"/>
                <a:ea typeface="Roboto"/>
                <a:cs typeface="Roboto"/>
                <a:sym typeface="Roboto"/>
              </a:rPr>
              <a:t>Alerts </a:t>
            </a:r>
            <a:r>
              <a:rPr b="1" lang="en-US" sz="7500">
                <a:solidFill>
                  <a:schemeClr val="lt1"/>
                </a:solidFill>
              </a:rPr>
              <a:t>— </a:t>
            </a:r>
            <a:r>
              <a:rPr b="1" lang="en-US" sz="7500">
                <a:solidFill>
                  <a:schemeClr val="lt1"/>
                </a:solidFill>
                <a:latin typeface="Roboto"/>
                <a:ea typeface="Roboto"/>
                <a:cs typeface="Roboto"/>
                <a:sym typeface="Roboto"/>
              </a:rPr>
              <a:t>Apache</a:t>
            </a:r>
            <a:endParaRPr b="1" sz="7500">
              <a:solidFill>
                <a:schemeClr val="lt1"/>
              </a:solidFill>
              <a:latin typeface="Roboto"/>
              <a:ea typeface="Roboto"/>
              <a:cs typeface="Roboto"/>
              <a:sym typeface="Roboto"/>
            </a:endParaRPr>
          </a:p>
        </p:txBody>
      </p:sp>
      <p:sp>
        <p:nvSpPr>
          <p:cNvPr id="542" name="Google Shape;542;p54"/>
          <p:cNvSpPr txBox="1"/>
          <p:nvPr/>
        </p:nvSpPr>
        <p:spPr>
          <a:xfrm>
            <a:off x="757850" y="2263338"/>
            <a:ext cx="18037500" cy="861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US" sz="4400">
                <a:solidFill>
                  <a:schemeClr val="lt1"/>
                </a:solidFill>
                <a:latin typeface="Roboto"/>
                <a:ea typeface="Roboto"/>
                <a:cs typeface="Roboto"/>
                <a:sym typeface="Roboto"/>
              </a:rPr>
              <a:t>Designed the following alerts:</a:t>
            </a:r>
            <a:endParaRPr sz="4800">
              <a:solidFill>
                <a:schemeClr val="dk2"/>
              </a:solidFill>
            </a:endParaRPr>
          </a:p>
        </p:txBody>
      </p:sp>
      <p:graphicFrame>
        <p:nvGraphicFramePr>
          <p:cNvPr id="543" name="Google Shape;543;p54"/>
          <p:cNvGraphicFramePr/>
          <p:nvPr/>
        </p:nvGraphicFramePr>
        <p:xfrm>
          <a:off x="1692275" y="3768300"/>
          <a:ext cx="3000000" cy="3000000"/>
        </p:xfrm>
        <a:graphic>
          <a:graphicData uri="http://schemas.openxmlformats.org/drawingml/2006/table">
            <a:tbl>
              <a:tblPr>
                <a:noFill/>
                <a:tableStyleId>{36FA88B1-4A51-4575-B20D-E30724ECC8DA}</a:tableStyleId>
              </a:tblPr>
              <a:tblGrid>
                <a:gridCol w="5248275"/>
                <a:gridCol w="5248275"/>
                <a:gridCol w="5248275"/>
                <a:gridCol w="5248275"/>
              </a:tblGrid>
              <a:tr h="638175">
                <a:tc>
                  <a:txBody>
                    <a:bodyPr/>
                    <a:lstStyle/>
                    <a:p>
                      <a:pPr indent="0" lvl="0" marL="0" rtl="0" algn="ctr">
                        <a:lnSpc>
                          <a:spcPct val="115000"/>
                        </a:lnSpc>
                        <a:spcBef>
                          <a:spcPts val="0"/>
                        </a:spcBef>
                        <a:spcAft>
                          <a:spcPts val="0"/>
                        </a:spcAft>
                        <a:buNone/>
                      </a:pPr>
                      <a:r>
                        <a:rPr b="1" lang="en-US" sz="4400">
                          <a:solidFill>
                            <a:schemeClr val="lt1"/>
                          </a:solidFill>
                          <a:latin typeface="Roboto"/>
                          <a:ea typeface="Roboto"/>
                          <a:cs typeface="Roboto"/>
                          <a:sym typeface="Roboto"/>
                        </a:rPr>
                        <a:t>Alert Name</a:t>
                      </a:r>
                      <a:endParaRPr b="1" sz="4400">
                        <a:solidFill>
                          <a:schemeClr val="lt1"/>
                        </a:solidFill>
                        <a:latin typeface="Roboto"/>
                        <a:ea typeface="Roboto"/>
                        <a:cs typeface="Roboto"/>
                        <a:sym typeface="Roboto"/>
                      </a:endParaRPr>
                    </a:p>
                  </a:txBody>
                  <a:tcPr marT="91425" marB="91425" marR="91425" marL="914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US" sz="4400">
                          <a:solidFill>
                            <a:schemeClr val="lt1"/>
                          </a:solidFill>
                          <a:latin typeface="Roboto"/>
                          <a:ea typeface="Roboto"/>
                          <a:cs typeface="Roboto"/>
                          <a:sym typeface="Roboto"/>
                        </a:rPr>
                        <a:t>Alert Description</a:t>
                      </a:r>
                      <a:endParaRPr b="1" sz="4400">
                        <a:solidFill>
                          <a:schemeClr val="lt1"/>
                        </a:solidFill>
                        <a:latin typeface="Roboto"/>
                        <a:ea typeface="Roboto"/>
                        <a:cs typeface="Roboto"/>
                        <a:sym typeface="Roboto"/>
                      </a:endParaRPr>
                    </a:p>
                  </a:txBody>
                  <a:tcPr marT="91425" marB="91425" marR="91425" marL="914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US" sz="4400">
                          <a:solidFill>
                            <a:schemeClr val="lt1"/>
                          </a:solidFill>
                          <a:latin typeface="Roboto"/>
                          <a:ea typeface="Roboto"/>
                          <a:cs typeface="Roboto"/>
                          <a:sym typeface="Roboto"/>
                        </a:rPr>
                        <a:t>Alert Baseline</a:t>
                      </a:r>
                      <a:endParaRPr b="1" sz="4400">
                        <a:solidFill>
                          <a:schemeClr val="lt1"/>
                        </a:solidFill>
                        <a:latin typeface="Roboto"/>
                        <a:ea typeface="Roboto"/>
                        <a:cs typeface="Roboto"/>
                        <a:sym typeface="Roboto"/>
                      </a:endParaRPr>
                    </a:p>
                  </a:txBody>
                  <a:tcPr marT="91425" marB="91425" marR="91425" marL="914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US" sz="4400">
                          <a:solidFill>
                            <a:schemeClr val="lt1"/>
                          </a:solidFill>
                          <a:latin typeface="Roboto"/>
                          <a:ea typeface="Roboto"/>
                          <a:cs typeface="Roboto"/>
                          <a:sym typeface="Roboto"/>
                        </a:rPr>
                        <a:t>Alert Threshold</a:t>
                      </a:r>
                      <a:endParaRPr b="1" sz="4400">
                        <a:solidFill>
                          <a:schemeClr val="lt1"/>
                        </a:solidFill>
                        <a:latin typeface="Roboto"/>
                        <a:ea typeface="Roboto"/>
                        <a:cs typeface="Roboto"/>
                        <a:sym typeface="Roboto"/>
                      </a:endParaRPr>
                    </a:p>
                  </a:txBody>
                  <a:tcPr marT="91425" marB="91425" marR="91425" marL="914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r>
              <a:tr h="3505200">
                <a:tc>
                  <a:txBody>
                    <a:bodyPr/>
                    <a:lstStyle/>
                    <a:p>
                      <a:pPr indent="0" lvl="0" marL="0" rtl="0" algn="ctr">
                        <a:lnSpc>
                          <a:spcPct val="115000"/>
                        </a:lnSpc>
                        <a:spcBef>
                          <a:spcPts val="0"/>
                        </a:spcBef>
                        <a:spcAft>
                          <a:spcPts val="0"/>
                        </a:spcAft>
                        <a:buNone/>
                      </a:pPr>
                      <a:r>
                        <a:rPr lang="en-US" sz="4400">
                          <a:solidFill>
                            <a:schemeClr val="lt1"/>
                          </a:solidFill>
                          <a:latin typeface="Roboto"/>
                          <a:ea typeface="Roboto"/>
                          <a:cs typeface="Roboto"/>
                          <a:sym typeface="Roboto"/>
                        </a:rPr>
                        <a:t>VSI IP Outside of US</a:t>
                      </a:r>
                      <a:endParaRPr sz="4400">
                        <a:solidFill>
                          <a:schemeClr val="lt1"/>
                        </a:solidFill>
                        <a:latin typeface="Roboto"/>
                        <a:ea typeface="Roboto"/>
                        <a:cs typeface="Roboto"/>
                        <a:sym typeface="Roboto"/>
                      </a:endParaRPr>
                    </a:p>
                  </a:txBody>
                  <a:tcPr marT="91425" marB="91425" marR="91425" marL="914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3400">
                          <a:solidFill>
                            <a:schemeClr val="lt1"/>
                          </a:solidFill>
                          <a:latin typeface="Roboto"/>
                          <a:ea typeface="Roboto"/>
                          <a:cs typeface="Roboto"/>
                          <a:sym typeface="Roboto"/>
                        </a:rPr>
                        <a:t>Activity from any country besides the United States; alert should trigger an email to </a:t>
                      </a:r>
                      <a:r>
                        <a:rPr lang="en-US" sz="3400" u="sng">
                          <a:solidFill>
                            <a:schemeClr val="lt1"/>
                          </a:solidFill>
                          <a:latin typeface="Roboto"/>
                          <a:ea typeface="Roboto"/>
                          <a:cs typeface="Roboto"/>
                          <a:sym typeface="Roboto"/>
                        </a:rPr>
                        <a:t>SOC@VSI-company.com</a:t>
                      </a:r>
                      <a:r>
                        <a:rPr lang="en-US" sz="3400">
                          <a:solidFill>
                            <a:schemeClr val="lt1"/>
                          </a:solidFill>
                          <a:latin typeface="Roboto"/>
                          <a:ea typeface="Roboto"/>
                          <a:cs typeface="Roboto"/>
                          <a:sym typeface="Roboto"/>
                        </a:rPr>
                        <a:t> when the threshold has been reached</a:t>
                      </a:r>
                      <a:endParaRPr sz="3400">
                        <a:solidFill>
                          <a:schemeClr val="lt1"/>
                        </a:solidFill>
                        <a:latin typeface="Roboto"/>
                        <a:ea typeface="Roboto"/>
                        <a:cs typeface="Roboto"/>
                        <a:sym typeface="Roboto"/>
                      </a:endParaRPr>
                    </a:p>
                  </a:txBody>
                  <a:tcPr marT="91425" marB="91425" marR="91425" marL="914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4400">
                          <a:solidFill>
                            <a:schemeClr val="lt1"/>
                          </a:solidFill>
                          <a:latin typeface="Roboto"/>
                          <a:ea typeface="Roboto"/>
                          <a:cs typeface="Roboto"/>
                          <a:sym typeface="Roboto"/>
                        </a:rPr>
                        <a:t>120</a:t>
                      </a:r>
                      <a:endParaRPr sz="4400">
                        <a:solidFill>
                          <a:schemeClr val="lt1"/>
                        </a:solidFill>
                        <a:latin typeface="Roboto"/>
                        <a:ea typeface="Roboto"/>
                        <a:cs typeface="Roboto"/>
                        <a:sym typeface="Roboto"/>
                      </a:endParaRPr>
                    </a:p>
                  </a:txBody>
                  <a:tcPr marT="91425" marB="91425" marR="91425" marL="914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4400">
                          <a:solidFill>
                            <a:schemeClr val="lt1"/>
                          </a:solidFill>
                          <a:latin typeface="Roboto"/>
                          <a:ea typeface="Roboto"/>
                          <a:cs typeface="Roboto"/>
                          <a:sym typeface="Roboto"/>
                        </a:rPr>
                        <a:t>125</a:t>
                      </a:r>
                      <a:endParaRPr sz="4400">
                        <a:solidFill>
                          <a:schemeClr val="lt1"/>
                        </a:solidFill>
                        <a:latin typeface="Roboto"/>
                        <a:ea typeface="Roboto"/>
                        <a:cs typeface="Roboto"/>
                        <a:sym typeface="Roboto"/>
                      </a:endParaRPr>
                    </a:p>
                  </a:txBody>
                  <a:tcPr marT="91425" marB="91425" marR="91425" marL="914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r>
            </a:tbl>
          </a:graphicData>
        </a:graphic>
      </p:graphicFrame>
      <p:sp>
        <p:nvSpPr>
          <p:cNvPr id="544" name="Google Shape;544;p54"/>
          <p:cNvSpPr txBox="1"/>
          <p:nvPr/>
        </p:nvSpPr>
        <p:spPr>
          <a:xfrm>
            <a:off x="3342275" y="9749100"/>
            <a:ext cx="17693100" cy="3751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US" sz="3600">
                <a:solidFill>
                  <a:schemeClr val="lt1"/>
                </a:solidFill>
                <a:latin typeface="Roboto"/>
                <a:ea typeface="Roboto"/>
                <a:cs typeface="Roboto"/>
                <a:sym typeface="Roboto"/>
              </a:rPr>
              <a:t>"The 'VSI IP Outside of US' alert is based on analyzing past log data to find the normal amount of access requests from non-U.S. IP addresses. The baseline is set at 120, representing the </a:t>
            </a:r>
            <a:r>
              <a:rPr b="1" i="1" lang="en-US" sz="3600">
                <a:solidFill>
                  <a:schemeClr val="lt1"/>
                </a:solidFill>
                <a:latin typeface="Roboto"/>
                <a:ea typeface="Roboto"/>
                <a:cs typeface="Roboto"/>
                <a:sym typeface="Roboto"/>
              </a:rPr>
              <a:t>usual </a:t>
            </a:r>
            <a:r>
              <a:rPr i="1" lang="en-US" sz="3600">
                <a:solidFill>
                  <a:schemeClr val="lt1"/>
                </a:solidFill>
                <a:latin typeface="Roboto"/>
                <a:ea typeface="Roboto"/>
                <a:cs typeface="Roboto"/>
                <a:sym typeface="Roboto"/>
              </a:rPr>
              <a:t>activity level. The alert threshold is slightly higher at 125 to handle occasional traffic spikes. This balance helps reduce false positives while ensuring that only truly unusual or suspicious activity triggers the alert."</a:t>
            </a:r>
            <a:endParaRPr i="1" sz="3600">
              <a:solidFill>
                <a:schemeClr val="lt1"/>
              </a:solidFill>
              <a:latin typeface="Roboto"/>
              <a:ea typeface="Roboto"/>
              <a:cs typeface="Roboto"/>
              <a:sym typeface="Roboto"/>
            </a:endParaRPr>
          </a:p>
        </p:txBody>
      </p:sp>
      <p:cxnSp>
        <p:nvCxnSpPr>
          <p:cNvPr id="545" name="Google Shape;545;p54"/>
          <p:cNvCxnSpPr/>
          <p:nvPr/>
        </p:nvCxnSpPr>
        <p:spPr>
          <a:xfrm flipH="1" rot="10800000">
            <a:off x="757850" y="1901425"/>
            <a:ext cx="22438200" cy="71400"/>
          </a:xfrm>
          <a:prstGeom prst="straightConnector1">
            <a:avLst/>
          </a:prstGeom>
          <a:noFill/>
          <a:ln cap="flat" cmpd="sng" w="38100">
            <a:solidFill>
              <a:schemeClr val="lt1"/>
            </a:solidFill>
            <a:prstDash val="solid"/>
            <a:round/>
            <a:headEnd len="med" w="med" type="none"/>
            <a:tailEnd len="med" w="med" type="none"/>
          </a:ln>
        </p:spPr>
      </p:cxn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9" name="Shape 549"/>
        <p:cNvGrpSpPr/>
        <p:nvPr/>
      </p:nvGrpSpPr>
      <p:grpSpPr>
        <a:xfrm>
          <a:off x="0" y="0"/>
          <a:ext cx="0" cy="0"/>
          <a:chOff x="0" y="0"/>
          <a:chExt cx="0" cy="0"/>
        </a:xfrm>
      </p:grpSpPr>
      <p:sp>
        <p:nvSpPr>
          <p:cNvPr id="550" name="Google Shape;550;p55"/>
          <p:cNvSpPr txBox="1"/>
          <p:nvPr>
            <p:ph idx="12" type="sldNum"/>
          </p:nvPr>
        </p:nvSpPr>
        <p:spPr>
          <a:xfrm>
            <a:off x="22948089" y="13219200"/>
            <a:ext cx="698100" cy="281700"/>
          </a:xfrm>
          <a:prstGeom prst="rect">
            <a:avLst/>
          </a:prstGeom>
        </p:spPr>
        <p:txBody>
          <a:bodyPr anchorCtr="0" anchor="t" bIns="243750" lIns="0" spcFirstLastPara="1" rIns="0" wrap="square" tIns="0">
            <a:noAutofit/>
          </a:bodyPr>
          <a:lstStyle/>
          <a:p>
            <a:pPr indent="0" lvl="0" marL="0" rtl="0" algn="l">
              <a:spcBef>
                <a:spcPts val="0"/>
              </a:spcBef>
              <a:spcAft>
                <a:spcPts val="0"/>
              </a:spcAft>
              <a:buNone/>
            </a:pPr>
            <a:fld id="{00000000-1234-1234-1234-123412341234}" type="slidenum">
              <a:rPr lang="en-US"/>
              <a:t>‹#›</a:t>
            </a:fld>
            <a:endParaRPr/>
          </a:p>
        </p:txBody>
      </p:sp>
      <p:graphicFrame>
        <p:nvGraphicFramePr>
          <p:cNvPr id="551" name="Google Shape;551;p55"/>
          <p:cNvGraphicFramePr/>
          <p:nvPr/>
        </p:nvGraphicFramePr>
        <p:xfrm>
          <a:off x="1520813" y="3769750"/>
          <a:ext cx="3000000" cy="3000000"/>
        </p:xfrm>
        <a:graphic>
          <a:graphicData uri="http://schemas.openxmlformats.org/drawingml/2006/table">
            <a:tbl>
              <a:tblPr>
                <a:noFill/>
                <a:tableStyleId>{B9D03F54-E203-4B56-A732-D2F6FF1B46CA}</a:tableStyleId>
              </a:tblPr>
              <a:tblGrid>
                <a:gridCol w="5439275"/>
                <a:gridCol w="5439275"/>
                <a:gridCol w="5439275"/>
                <a:gridCol w="5439275"/>
              </a:tblGrid>
              <a:tr h="1006175">
                <a:tc>
                  <a:txBody>
                    <a:bodyPr/>
                    <a:lstStyle/>
                    <a:p>
                      <a:pPr indent="0" lvl="0" marL="0" rtl="0" algn="ctr">
                        <a:spcBef>
                          <a:spcPts val="0"/>
                        </a:spcBef>
                        <a:spcAft>
                          <a:spcPts val="0"/>
                        </a:spcAft>
                        <a:buNone/>
                      </a:pPr>
                      <a:r>
                        <a:rPr b="1" lang="en-US" sz="4400">
                          <a:solidFill>
                            <a:schemeClr val="lt1"/>
                          </a:solidFill>
                          <a:latin typeface="Roboto"/>
                          <a:ea typeface="Roboto"/>
                          <a:cs typeface="Roboto"/>
                          <a:sym typeface="Roboto"/>
                        </a:rPr>
                        <a:t>Alert Name</a:t>
                      </a:r>
                      <a:endParaRPr b="1" sz="4400">
                        <a:solidFill>
                          <a:schemeClr val="lt1"/>
                        </a:solidFill>
                        <a:latin typeface="Roboto"/>
                        <a:ea typeface="Roboto"/>
                        <a:cs typeface="Roboto"/>
                        <a:sym typeface="Roboto"/>
                      </a:endParaRPr>
                    </a:p>
                  </a:txBody>
                  <a:tcPr marT="91425" marB="91425" marR="91425" marL="914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b="1" lang="en-US" sz="4400">
                          <a:solidFill>
                            <a:schemeClr val="lt1"/>
                          </a:solidFill>
                          <a:latin typeface="Roboto"/>
                          <a:ea typeface="Roboto"/>
                          <a:cs typeface="Roboto"/>
                          <a:sym typeface="Roboto"/>
                        </a:rPr>
                        <a:t>Alert </a:t>
                      </a:r>
                      <a:r>
                        <a:rPr b="1" lang="en-US" sz="4400">
                          <a:solidFill>
                            <a:schemeClr val="lt1"/>
                          </a:solidFill>
                          <a:latin typeface="Roboto"/>
                          <a:ea typeface="Roboto"/>
                          <a:cs typeface="Roboto"/>
                          <a:sym typeface="Roboto"/>
                        </a:rPr>
                        <a:t>Description</a:t>
                      </a:r>
                      <a:endParaRPr b="1" sz="4400">
                        <a:solidFill>
                          <a:schemeClr val="lt1"/>
                        </a:solidFill>
                        <a:latin typeface="Roboto"/>
                        <a:ea typeface="Roboto"/>
                        <a:cs typeface="Roboto"/>
                        <a:sym typeface="Roboto"/>
                      </a:endParaRPr>
                    </a:p>
                  </a:txBody>
                  <a:tcPr marT="91425" marB="91425" marR="91425" marL="914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b="1" lang="en-US" sz="4400">
                          <a:solidFill>
                            <a:schemeClr val="lt1"/>
                          </a:solidFill>
                          <a:latin typeface="Roboto"/>
                          <a:ea typeface="Roboto"/>
                          <a:cs typeface="Roboto"/>
                          <a:sym typeface="Roboto"/>
                        </a:rPr>
                        <a:t>Alert Baseline</a:t>
                      </a:r>
                      <a:endParaRPr b="1" sz="4400">
                        <a:solidFill>
                          <a:schemeClr val="lt1"/>
                        </a:solidFill>
                        <a:latin typeface="Roboto"/>
                        <a:ea typeface="Roboto"/>
                        <a:cs typeface="Roboto"/>
                        <a:sym typeface="Roboto"/>
                      </a:endParaRPr>
                    </a:p>
                  </a:txBody>
                  <a:tcPr marT="91425" marB="91425" marR="91425" marL="914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b="1" lang="en-US" sz="4400">
                          <a:solidFill>
                            <a:schemeClr val="lt1"/>
                          </a:solidFill>
                          <a:latin typeface="Roboto"/>
                          <a:ea typeface="Roboto"/>
                          <a:cs typeface="Roboto"/>
                          <a:sym typeface="Roboto"/>
                        </a:rPr>
                        <a:t>Alert Threshold</a:t>
                      </a:r>
                      <a:endParaRPr b="1" sz="4400">
                        <a:solidFill>
                          <a:schemeClr val="lt1"/>
                        </a:solidFill>
                        <a:latin typeface="Roboto"/>
                        <a:ea typeface="Roboto"/>
                        <a:cs typeface="Roboto"/>
                        <a:sym typeface="Roboto"/>
                      </a:endParaRPr>
                    </a:p>
                  </a:txBody>
                  <a:tcPr marT="91425" marB="91425" marR="91425" marL="914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r>
              <a:tr h="853400">
                <a:tc>
                  <a:txBody>
                    <a:bodyPr/>
                    <a:lstStyle/>
                    <a:p>
                      <a:pPr indent="0" lvl="0" marL="0" rtl="0" algn="ctr">
                        <a:lnSpc>
                          <a:spcPct val="115000"/>
                        </a:lnSpc>
                        <a:spcBef>
                          <a:spcPts val="0"/>
                        </a:spcBef>
                        <a:spcAft>
                          <a:spcPts val="0"/>
                        </a:spcAft>
                        <a:buNone/>
                      </a:pPr>
                      <a:r>
                        <a:rPr lang="en-US" sz="4400">
                          <a:solidFill>
                            <a:schemeClr val="lt1"/>
                          </a:solidFill>
                          <a:latin typeface="Roboto"/>
                          <a:ea typeface="Roboto"/>
                          <a:cs typeface="Roboto"/>
                          <a:sym typeface="Roboto"/>
                        </a:rPr>
                        <a:t>VSI HTTP</a:t>
                      </a:r>
                      <a:endParaRPr sz="4400">
                        <a:solidFill>
                          <a:schemeClr val="lt1"/>
                        </a:solidFill>
                        <a:latin typeface="Roboto"/>
                        <a:ea typeface="Roboto"/>
                        <a:cs typeface="Roboto"/>
                        <a:sym typeface="Roboto"/>
                      </a:endParaRPr>
                    </a:p>
                    <a:p>
                      <a:pPr indent="0" lvl="0" marL="0" rtl="0" algn="ctr">
                        <a:lnSpc>
                          <a:spcPct val="115000"/>
                        </a:lnSpc>
                        <a:spcBef>
                          <a:spcPts val="0"/>
                        </a:spcBef>
                        <a:spcAft>
                          <a:spcPts val="0"/>
                        </a:spcAft>
                        <a:buNone/>
                      </a:pPr>
                      <a:r>
                        <a:rPr lang="en-US" sz="4400">
                          <a:solidFill>
                            <a:schemeClr val="lt1"/>
                          </a:solidFill>
                          <a:latin typeface="Roboto"/>
                          <a:ea typeface="Roboto"/>
                          <a:cs typeface="Roboto"/>
                          <a:sym typeface="Roboto"/>
                        </a:rPr>
                        <a:t>POST Count</a:t>
                      </a:r>
                      <a:endParaRPr sz="4400">
                        <a:solidFill>
                          <a:schemeClr val="lt1"/>
                        </a:solidFill>
                        <a:latin typeface="Roboto"/>
                        <a:ea typeface="Roboto"/>
                        <a:cs typeface="Roboto"/>
                        <a:sym typeface="Roboto"/>
                      </a:endParaRPr>
                    </a:p>
                  </a:txBody>
                  <a:tcPr marT="91425" marB="91425" marR="91425" marL="914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3000">
                          <a:solidFill>
                            <a:schemeClr val="lt1"/>
                          </a:solidFill>
                          <a:latin typeface="Roboto"/>
                          <a:ea typeface="Roboto"/>
                          <a:cs typeface="Roboto"/>
                          <a:sym typeface="Roboto"/>
                        </a:rPr>
                        <a:t>Hourly count of the HTTP POST method</a:t>
                      </a:r>
                      <a:endParaRPr sz="3000">
                        <a:solidFill>
                          <a:schemeClr val="lt1"/>
                        </a:solidFill>
                        <a:latin typeface="Roboto"/>
                        <a:ea typeface="Roboto"/>
                        <a:cs typeface="Roboto"/>
                        <a:sym typeface="Roboto"/>
                      </a:endParaRPr>
                    </a:p>
                    <a:p>
                      <a:pPr indent="0" lvl="0" marL="0" rtl="0" algn="ctr">
                        <a:lnSpc>
                          <a:spcPct val="115000"/>
                        </a:lnSpc>
                        <a:spcBef>
                          <a:spcPts val="800"/>
                        </a:spcBef>
                        <a:spcAft>
                          <a:spcPts val="0"/>
                        </a:spcAft>
                        <a:buNone/>
                      </a:pPr>
                      <a:r>
                        <a:rPr lang="en-US" sz="3000">
                          <a:solidFill>
                            <a:schemeClr val="lt1"/>
                          </a:solidFill>
                          <a:latin typeface="Roboto"/>
                          <a:ea typeface="Roboto"/>
                          <a:cs typeface="Roboto"/>
                          <a:sym typeface="Roboto"/>
                        </a:rPr>
                        <a:t>The alert should trigger an email to </a:t>
                      </a:r>
                      <a:r>
                        <a:rPr lang="en-US" sz="3000" u="sng">
                          <a:solidFill>
                            <a:schemeClr val="lt1"/>
                          </a:solidFill>
                          <a:latin typeface="Roboto"/>
                          <a:ea typeface="Roboto"/>
                          <a:cs typeface="Roboto"/>
                          <a:sym typeface="Roboto"/>
                        </a:rPr>
                        <a:t>SOC@VSI-company.com</a:t>
                      </a:r>
                      <a:r>
                        <a:rPr lang="en-US" sz="3000">
                          <a:solidFill>
                            <a:schemeClr val="lt1"/>
                          </a:solidFill>
                          <a:latin typeface="Roboto"/>
                          <a:ea typeface="Roboto"/>
                          <a:cs typeface="Roboto"/>
                          <a:sym typeface="Roboto"/>
                        </a:rPr>
                        <a:t> when the threshold has been reached</a:t>
                      </a:r>
                      <a:endParaRPr sz="3000">
                        <a:solidFill>
                          <a:schemeClr val="lt1"/>
                        </a:solidFill>
                        <a:latin typeface="Roboto"/>
                        <a:ea typeface="Roboto"/>
                        <a:cs typeface="Roboto"/>
                        <a:sym typeface="Roboto"/>
                      </a:endParaRPr>
                    </a:p>
                  </a:txBody>
                  <a:tcPr marT="91425" marB="91425" marR="91425" marL="914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3400">
                          <a:solidFill>
                            <a:schemeClr val="lt1"/>
                          </a:solidFill>
                          <a:latin typeface="Roboto"/>
                          <a:ea typeface="Roboto"/>
                          <a:cs typeface="Roboto"/>
                          <a:sym typeface="Roboto"/>
                        </a:rPr>
                        <a:t>7</a:t>
                      </a:r>
                      <a:endParaRPr sz="3400">
                        <a:solidFill>
                          <a:schemeClr val="lt1"/>
                        </a:solidFill>
                        <a:latin typeface="Roboto"/>
                        <a:ea typeface="Roboto"/>
                        <a:cs typeface="Roboto"/>
                        <a:sym typeface="Roboto"/>
                      </a:endParaRPr>
                    </a:p>
                  </a:txBody>
                  <a:tcPr marT="91425" marB="91425" marR="91425" marL="914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4400">
                          <a:solidFill>
                            <a:schemeClr val="lt1"/>
                          </a:solidFill>
                          <a:latin typeface="Roboto"/>
                          <a:ea typeface="Roboto"/>
                          <a:cs typeface="Roboto"/>
                          <a:sym typeface="Roboto"/>
                        </a:rPr>
                        <a:t>12</a:t>
                      </a:r>
                      <a:endParaRPr sz="4400">
                        <a:solidFill>
                          <a:schemeClr val="lt1"/>
                        </a:solidFill>
                        <a:latin typeface="Roboto"/>
                        <a:ea typeface="Roboto"/>
                        <a:cs typeface="Roboto"/>
                        <a:sym typeface="Roboto"/>
                      </a:endParaRPr>
                    </a:p>
                  </a:txBody>
                  <a:tcPr marT="91425" marB="91425" marR="91425" marL="914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r>
            </a:tbl>
          </a:graphicData>
        </a:graphic>
      </p:graphicFrame>
      <p:sp>
        <p:nvSpPr>
          <p:cNvPr id="552" name="Google Shape;552;p55"/>
          <p:cNvSpPr txBox="1"/>
          <p:nvPr>
            <p:ph type="title"/>
          </p:nvPr>
        </p:nvSpPr>
        <p:spPr>
          <a:xfrm>
            <a:off x="-133154" y="407100"/>
            <a:ext cx="24443100" cy="1423200"/>
          </a:xfrm>
          <a:prstGeom prst="rect">
            <a:avLst/>
          </a:prstGeom>
        </p:spPr>
        <p:txBody>
          <a:bodyPr anchorCtr="0" anchor="t" bIns="243750" lIns="1219000" spcFirstLastPara="1" rIns="731350" wrap="square" tIns="487575">
            <a:noAutofit/>
          </a:bodyPr>
          <a:lstStyle/>
          <a:p>
            <a:pPr indent="0" lvl="0" marL="0" rtl="0" algn="l">
              <a:spcBef>
                <a:spcPts val="0"/>
              </a:spcBef>
              <a:spcAft>
                <a:spcPts val="0"/>
              </a:spcAft>
              <a:buClr>
                <a:schemeClr val="dk1"/>
              </a:buClr>
              <a:buSzPts val="1100"/>
              <a:buFont typeface="Arial"/>
              <a:buNone/>
            </a:pPr>
            <a:r>
              <a:rPr b="1" lang="en-US" sz="7500">
                <a:solidFill>
                  <a:schemeClr val="lt1"/>
                </a:solidFill>
                <a:latin typeface="Roboto"/>
                <a:ea typeface="Roboto"/>
                <a:cs typeface="Roboto"/>
                <a:sym typeface="Roboto"/>
              </a:rPr>
              <a:t>Alerts </a:t>
            </a:r>
            <a:r>
              <a:rPr b="1" lang="en-US" sz="7500">
                <a:solidFill>
                  <a:schemeClr val="lt1"/>
                </a:solidFill>
                <a:latin typeface="Arial"/>
                <a:ea typeface="Arial"/>
                <a:cs typeface="Arial"/>
                <a:sym typeface="Arial"/>
              </a:rPr>
              <a:t>— </a:t>
            </a:r>
            <a:r>
              <a:rPr b="1" lang="en-US" sz="7500">
                <a:solidFill>
                  <a:schemeClr val="lt1"/>
                </a:solidFill>
                <a:latin typeface="Roboto"/>
                <a:ea typeface="Roboto"/>
                <a:cs typeface="Roboto"/>
                <a:sym typeface="Roboto"/>
              </a:rPr>
              <a:t>Apache</a:t>
            </a:r>
            <a:endParaRPr b="1" sz="7500">
              <a:solidFill>
                <a:schemeClr val="lt1"/>
              </a:solidFill>
              <a:latin typeface="Roboto"/>
              <a:ea typeface="Roboto"/>
              <a:cs typeface="Roboto"/>
              <a:sym typeface="Roboto"/>
            </a:endParaRPr>
          </a:p>
        </p:txBody>
      </p:sp>
      <p:sp>
        <p:nvSpPr>
          <p:cNvPr id="553" name="Google Shape;553;p55"/>
          <p:cNvSpPr txBox="1"/>
          <p:nvPr/>
        </p:nvSpPr>
        <p:spPr>
          <a:xfrm>
            <a:off x="3951975" y="9313800"/>
            <a:ext cx="18037500" cy="32877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i="1" lang="en-US" sz="3600">
                <a:solidFill>
                  <a:schemeClr val="lt1"/>
                </a:solidFill>
                <a:latin typeface="Roboto"/>
                <a:ea typeface="Roboto"/>
                <a:cs typeface="Roboto"/>
                <a:sym typeface="Roboto"/>
              </a:rPr>
              <a:t>"The 'VSI HTTP POST Count' alert is based on analyzing historical data to find the typical hourly number of HTTP POST requests, with an average of 7. The threshold is set at 12, allowing a buffer for normal traffic increases. This approach helps reduce false positives while ensuring that any significant deviations are flagged for review, helping to detect potentially malicious activities."</a:t>
            </a:r>
            <a:endParaRPr i="1" sz="3600">
              <a:solidFill>
                <a:schemeClr val="dk2"/>
              </a:solidFill>
              <a:latin typeface="Roboto"/>
              <a:ea typeface="Roboto"/>
              <a:cs typeface="Roboto"/>
              <a:sym typeface="Roboto"/>
            </a:endParaRPr>
          </a:p>
        </p:txBody>
      </p:sp>
      <p:cxnSp>
        <p:nvCxnSpPr>
          <p:cNvPr id="554" name="Google Shape;554;p55"/>
          <p:cNvCxnSpPr/>
          <p:nvPr/>
        </p:nvCxnSpPr>
        <p:spPr>
          <a:xfrm flipH="1" rot="10800000">
            <a:off x="945725" y="2026825"/>
            <a:ext cx="22594800" cy="102600"/>
          </a:xfrm>
          <a:prstGeom prst="straightConnector1">
            <a:avLst/>
          </a:prstGeom>
          <a:noFill/>
          <a:ln cap="flat" cmpd="sng" w="38100">
            <a:solidFill>
              <a:schemeClr val="lt1"/>
            </a:solidFill>
            <a:prstDash val="solid"/>
            <a:round/>
            <a:headEnd len="med" w="med" type="none"/>
            <a:tailEnd len="med" w="med" type="none"/>
          </a:ln>
        </p:spPr>
      </p:cxnSp>
      <p:sp>
        <p:nvSpPr>
          <p:cNvPr id="555" name="Google Shape;555;p55"/>
          <p:cNvSpPr txBox="1"/>
          <p:nvPr/>
        </p:nvSpPr>
        <p:spPr>
          <a:xfrm>
            <a:off x="757850" y="2263338"/>
            <a:ext cx="18037500" cy="861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US" sz="4400">
                <a:solidFill>
                  <a:schemeClr val="lt1"/>
                </a:solidFill>
                <a:latin typeface="Roboto"/>
                <a:ea typeface="Roboto"/>
                <a:cs typeface="Roboto"/>
                <a:sym typeface="Roboto"/>
              </a:rPr>
              <a:t>Designed the following alerts:</a:t>
            </a:r>
            <a:endParaRPr sz="4800">
              <a:solidFill>
                <a:schemeClr val="dk2"/>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0" name="Shape 560"/>
        <p:cNvGrpSpPr/>
        <p:nvPr/>
      </p:nvGrpSpPr>
      <p:grpSpPr>
        <a:xfrm>
          <a:off x="0" y="0"/>
          <a:ext cx="0" cy="0"/>
          <a:chOff x="0" y="0"/>
          <a:chExt cx="0" cy="0"/>
        </a:xfrm>
      </p:grpSpPr>
      <p:sp>
        <p:nvSpPr>
          <p:cNvPr id="561" name="Google Shape;561;p56"/>
          <p:cNvSpPr txBox="1"/>
          <p:nvPr>
            <p:ph idx="12" type="sldNum"/>
          </p:nvPr>
        </p:nvSpPr>
        <p:spPr>
          <a:xfrm>
            <a:off x="22948089" y="13219200"/>
            <a:ext cx="698100" cy="281700"/>
          </a:xfrm>
          <a:prstGeom prst="rect">
            <a:avLst/>
          </a:prstGeom>
        </p:spPr>
        <p:txBody>
          <a:bodyPr anchorCtr="0" anchor="t" bIns="243750" lIns="0" spcFirstLastPara="1" rIns="0" wrap="square" tIns="0">
            <a:noAutofit/>
          </a:bodyPr>
          <a:lstStyle/>
          <a:p>
            <a:pPr indent="0" lvl="0" marL="0" rtl="0" algn="l">
              <a:spcBef>
                <a:spcPts val="0"/>
              </a:spcBef>
              <a:spcAft>
                <a:spcPts val="0"/>
              </a:spcAft>
              <a:buNone/>
            </a:pPr>
            <a:fld id="{00000000-1234-1234-1234-123412341234}" type="slidenum">
              <a:rPr lang="en-US"/>
              <a:t>‹#›</a:t>
            </a:fld>
            <a:endParaRPr/>
          </a:p>
        </p:txBody>
      </p:sp>
      <p:sp>
        <p:nvSpPr>
          <p:cNvPr id="562" name="Google Shape;562;p56"/>
          <p:cNvSpPr txBox="1"/>
          <p:nvPr>
            <p:ph type="title"/>
          </p:nvPr>
        </p:nvSpPr>
        <p:spPr>
          <a:xfrm>
            <a:off x="-1135366" y="336675"/>
            <a:ext cx="24443100" cy="1423200"/>
          </a:xfrm>
          <a:prstGeom prst="rect">
            <a:avLst/>
          </a:prstGeom>
        </p:spPr>
        <p:txBody>
          <a:bodyPr anchorCtr="0" anchor="t" bIns="243750" lIns="1219000" spcFirstLastPara="1" rIns="731350" wrap="square" tIns="487575">
            <a:noAutofit/>
          </a:bodyPr>
          <a:lstStyle/>
          <a:p>
            <a:pPr indent="0" lvl="0" marL="0" rtl="0" algn="l">
              <a:spcBef>
                <a:spcPts val="0"/>
              </a:spcBef>
              <a:spcAft>
                <a:spcPts val="0"/>
              </a:spcAft>
              <a:buClr>
                <a:schemeClr val="dk1"/>
              </a:buClr>
              <a:buSzPts val="1100"/>
              <a:buFont typeface="Arial"/>
              <a:buNone/>
            </a:pPr>
            <a:r>
              <a:rPr b="1" lang="en-US" sz="6000">
                <a:solidFill>
                  <a:schemeClr val="lt1"/>
                </a:solidFill>
                <a:latin typeface="Roboto"/>
                <a:ea typeface="Roboto"/>
                <a:cs typeface="Roboto"/>
                <a:sym typeface="Roboto"/>
              </a:rPr>
              <a:t>      </a:t>
            </a:r>
            <a:r>
              <a:rPr b="1" lang="en-US" sz="6000">
                <a:solidFill>
                  <a:schemeClr val="lt1"/>
                </a:solidFill>
                <a:latin typeface="Roboto"/>
                <a:ea typeface="Roboto"/>
                <a:cs typeface="Roboto"/>
                <a:sym typeface="Roboto"/>
              </a:rPr>
              <a:t>Dashboard </a:t>
            </a:r>
            <a:r>
              <a:rPr b="1" lang="en-US" sz="6000">
                <a:solidFill>
                  <a:schemeClr val="lt1"/>
                </a:solidFill>
                <a:latin typeface="Arial"/>
                <a:ea typeface="Arial"/>
                <a:cs typeface="Arial"/>
                <a:sym typeface="Arial"/>
              </a:rPr>
              <a:t>— </a:t>
            </a:r>
            <a:r>
              <a:rPr b="1" lang="en-US" sz="6000">
                <a:solidFill>
                  <a:schemeClr val="lt1"/>
                </a:solidFill>
                <a:latin typeface="Roboto"/>
                <a:ea typeface="Roboto"/>
                <a:cs typeface="Roboto"/>
                <a:sym typeface="Roboto"/>
              </a:rPr>
              <a:t>Apache Web Server Monitoring </a:t>
            </a:r>
            <a:endParaRPr sz="6000">
              <a:solidFill>
                <a:schemeClr val="lt1"/>
              </a:solidFill>
            </a:endParaRPr>
          </a:p>
        </p:txBody>
      </p:sp>
      <p:sp>
        <p:nvSpPr>
          <p:cNvPr id="563" name="Google Shape;563;p56"/>
          <p:cNvSpPr txBox="1"/>
          <p:nvPr/>
        </p:nvSpPr>
        <p:spPr>
          <a:xfrm>
            <a:off x="-6577300" y="2356075"/>
            <a:ext cx="4741800" cy="82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4000">
                <a:solidFill>
                  <a:schemeClr val="lt1"/>
                </a:solidFill>
                <a:latin typeface="Roboto"/>
                <a:ea typeface="Roboto"/>
                <a:cs typeface="Roboto"/>
                <a:sym typeface="Roboto"/>
              </a:rPr>
              <a:t>  </a:t>
            </a:r>
            <a:r>
              <a:rPr b="1" lang="en-US" sz="4000">
                <a:solidFill>
                  <a:schemeClr val="lt1"/>
                </a:solidFill>
                <a:latin typeface="Roboto"/>
                <a:ea typeface="Roboto"/>
                <a:cs typeface="Roboto"/>
                <a:sym typeface="Roboto"/>
              </a:rPr>
              <a:t>Geo Map</a:t>
            </a:r>
            <a:endParaRPr b="1" sz="4000">
              <a:solidFill>
                <a:schemeClr val="lt1"/>
              </a:solidFill>
              <a:latin typeface="Roboto"/>
              <a:ea typeface="Roboto"/>
              <a:cs typeface="Roboto"/>
              <a:sym typeface="Roboto"/>
            </a:endParaRPr>
          </a:p>
        </p:txBody>
      </p:sp>
      <p:cxnSp>
        <p:nvCxnSpPr>
          <p:cNvPr id="564" name="Google Shape;564;p56"/>
          <p:cNvCxnSpPr/>
          <p:nvPr/>
        </p:nvCxnSpPr>
        <p:spPr>
          <a:xfrm flipH="1" rot="10800000">
            <a:off x="1285000" y="1759863"/>
            <a:ext cx="22237800" cy="21000"/>
          </a:xfrm>
          <a:prstGeom prst="straightConnector1">
            <a:avLst/>
          </a:prstGeom>
          <a:noFill/>
          <a:ln cap="flat" cmpd="sng" w="28575">
            <a:solidFill>
              <a:schemeClr val="lt1"/>
            </a:solidFill>
            <a:prstDash val="solid"/>
            <a:round/>
            <a:headEnd len="med" w="med" type="none"/>
            <a:tailEnd len="med" w="med" type="none"/>
          </a:ln>
        </p:spPr>
      </p:cxnSp>
      <p:sp>
        <p:nvSpPr>
          <p:cNvPr id="565" name="Google Shape;565;p56"/>
          <p:cNvSpPr txBox="1"/>
          <p:nvPr/>
        </p:nvSpPr>
        <p:spPr>
          <a:xfrm>
            <a:off x="18311150" y="11224538"/>
            <a:ext cx="7530600" cy="82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4000">
              <a:solidFill>
                <a:schemeClr val="lt1"/>
              </a:solidFill>
              <a:latin typeface="Roboto"/>
              <a:ea typeface="Roboto"/>
              <a:cs typeface="Roboto"/>
              <a:sym typeface="Roboto"/>
            </a:endParaRPr>
          </a:p>
        </p:txBody>
      </p:sp>
      <p:pic>
        <p:nvPicPr>
          <p:cNvPr id="566" name="Google Shape;566;p56"/>
          <p:cNvPicPr preferRelativeResize="0"/>
          <p:nvPr/>
        </p:nvPicPr>
        <p:blipFill>
          <a:blip r:embed="rId3">
            <a:alphaModFix/>
          </a:blip>
          <a:stretch>
            <a:fillRect/>
          </a:stretch>
        </p:blipFill>
        <p:spPr>
          <a:xfrm>
            <a:off x="293592" y="3014850"/>
            <a:ext cx="23790476" cy="8970387"/>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1" name="Shape 571"/>
        <p:cNvGrpSpPr/>
        <p:nvPr/>
      </p:nvGrpSpPr>
      <p:grpSpPr>
        <a:xfrm>
          <a:off x="0" y="0"/>
          <a:ext cx="0" cy="0"/>
          <a:chOff x="0" y="0"/>
          <a:chExt cx="0" cy="0"/>
        </a:xfrm>
      </p:grpSpPr>
      <p:sp>
        <p:nvSpPr>
          <p:cNvPr id="572" name="Google Shape;572;p57"/>
          <p:cNvSpPr txBox="1"/>
          <p:nvPr>
            <p:ph idx="12" type="sldNum"/>
          </p:nvPr>
        </p:nvSpPr>
        <p:spPr>
          <a:xfrm>
            <a:off x="22948089" y="13219200"/>
            <a:ext cx="698100" cy="281700"/>
          </a:xfrm>
          <a:prstGeom prst="rect">
            <a:avLst/>
          </a:prstGeom>
        </p:spPr>
        <p:txBody>
          <a:bodyPr anchorCtr="0" anchor="t" bIns="243750" lIns="0" spcFirstLastPara="1" rIns="0" wrap="square" tIns="0">
            <a:noAutofit/>
          </a:bodyPr>
          <a:lstStyle/>
          <a:p>
            <a:pPr indent="0" lvl="0" marL="0" rtl="0" algn="l">
              <a:spcBef>
                <a:spcPts val="0"/>
              </a:spcBef>
              <a:spcAft>
                <a:spcPts val="0"/>
              </a:spcAft>
              <a:buNone/>
            </a:pPr>
            <a:fld id="{00000000-1234-1234-1234-123412341234}" type="slidenum">
              <a:rPr lang="en-US"/>
              <a:t>‹#›</a:t>
            </a:fld>
            <a:endParaRPr/>
          </a:p>
        </p:txBody>
      </p:sp>
      <p:sp>
        <p:nvSpPr>
          <p:cNvPr id="573" name="Google Shape;573;p57"/>
          <p:cNvSpPr txBox="1"/>
          <p:nvPr>
            <p:ph type="title"/>
          </p:nvPr>
        </p:nvSpPr>
        <p:spPr>
          <a:xfrm>
            <a:off x="-774876" y="301125"/>
            <a:ext cx="12369300" cy="1423200"/>
          </a:xfrm>
          <a:prstGeom prst="rect">
            <a:avLst/>
          </a:prstGeom>
        </p:spPr>
        <p:txBody>
          <a:bodyPr anchorCtr="0" anchor="t" bIns="243750" lIns="1219000" spcFirstLastPara="1" rIns="731350" wrap="square" tIns="487575">
            <a:noAutofit/>
          </a:bodyPr>
          <a:lstStyle/>
          <a:p>
            <a:pPr indent="0" lvl="0" marL="0" rtl="0" algn="l">
              <a:spcBef>
                <a:spcPts val="0"/>
              </a:spcBef>
              <a:spcAft>
                <a:spcPts val="0"/>
              </a:spcAft>
              <a:buClr>
                <a:schemeClr val="dk1"/>
              </a:buClr>
              <a:buSzPts val="1100"/>
              <a:buFont typeface="Arial"/>
              <a:buNone/>
            </a:pPr>
            <a:r>
              <a:rPr b="1" lang="en-US" sz="6000">
                <a:solidFill>
                  <a:schemeClr val="lt1"/>
                </a:solidFill>
                <a:latin typeface="Roboto"/>
                <a:ea typeface="Roboto"/>
                <a:cs typeface="Roboto"/>
                <a:sym typeface="Roboto"/>
              </a:rPr>
              <a:t>Dashboard </a:t>
            </a:r>
            <a:r>
              <a:rPr b="1" lang="en-US" sz="6000">
                <a:solidFill>
                  <a:schemeClr val="lt1"/>
                </a:solidFill>
                <a:latin typeface="Arial"/>
                <a:ea typeface="Arial"/>
                <a:cs typeface="Arial"/>
                <a:sym typeface="Arial"/>
              </a:rPr>
              <a:t>— </a:t>
            </a:r>
            <a:r>
              <a:rPr b="1" lang="en-US" sz="6000">
                <a:solidFill>
                  <a:schemeClr val="lt1"/>
                </a:solidFill>
                <a:latin typeface="Roboto"/>
                <a:ea typeface="Roboto"/>
                <a:cs typeface="Roboto"/>
                <a:sym typeface="Roboto"/>
              </a:rPr>
              <a:t>Apache Cont.</a:t>
            </a:r>
            <a:endParaRPr sz="6000">
              <a:solidFill>
                <a:schemeClr val="lt1"/>
              </a:solidFill>
            </a:endParaRPr>
          </a:p>
        </p:txBody>
      </p:sp>
      <p:cxnSp>
        <p:nvCxnSpPr>
          <p:cNvPr id="574" name="Google Shape;574;p57"/>
          <p:cNvCxnSpPr/>
          <p:nvPr/>
        </p:nvCxnSpPr>
        <p:spPr>
          <a:xfrm flipH="1" rot="10800000">
            <a:off x="353300" y="1724325"/>
            <a:ext cx="22594800" cy="102600"/>
          </a:xfrm>
          <a:prstGeom prst="straightConnector1">
            <a:avLst/>
          </a:prstGeom>
          <a:noFill/>
          <a:ln cap="flat" cmpd="sng" w="38100">
            <a:solidFill>
              <a:schemeClr val="lt1"/>
            </a:solidFill>
            <a:prstDash val="solid"/>
            <a:round/>
            <a:headEnd len="med" w="med" type="none"/>
            <a:tailEnd len="med" w="med" type="none"/>
          </a:ln>
        </p:spPr>
      </p:cxnSp>
      <p:pic>
        <p:nvPicPr>
          <p:cNvPr id="575" name="Google Shape;575;p57"/>
          <p:cNvPicPr preferRelativeResize="0"/>
          <p:nvPr/>
        </p:nvPicPr>
        <p:blipFill>
          <a:blip r:embed="rId3">
            <a:alphaModFix/>
          </a:blip>
          <a:stretch>
            <a:fillRect/>
          </a:stretch>
        </p:blipFill>
        <p:spPr>
          <a:xfrm>
            <a:off x="691875" y="3330250"/>
            <a:ext cx="22993880" cy="8743901"/>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9" name="Shape 579"/>
        <p:cNvGrpSpPr/>
        <p:nvPr/>
      </p:nvGrpSpPr>
      <p:grpSpPr>
        <a:xfrm>
          <a:off x="0" y="0"/>
          <a:ext cx="0" cy="0"/>
          <a:chOff x="0" y="0"/>
          <a:chExt cx="0" cy="0"/>
        </a:xfrm>
      </p:grpSpPr>
      <p:sp>
        <p:nvSpPr>
          <p:cNvPr id="580" name="Google Shape;580;p58"/>
          <p:cNvSpPr txBox="1"/>
          <p:nvPr/>
        </p:nvSpPr>
        <p:spPr>
          <a:xfrm>
            <a:off x="22948089" y="13219200"/>
            <a:ext cx="698100" cy="281700"/>
          </a:xfrm>
          <a:prstGeom prst="rect">
            <a:avLst/>
          </a:prstGeom>
          <a:noFill/>
          <a:ln>
            <a:noFill/>
          </a:ln>
        </p:spPr>
        <p:txBody>
          <a:bodyPr anchorCtr="0" anchor="t" bIns="243750" lIns="0" spcFirstLastPara="1" rIns="0" wrap="square" tIns="0">
            <a:noAutofit/>
          </a:bodyPr>
          <a:lstStyle/>
          <a:p>
            <a:pPr indent="0" lvl="0" marL="0" rtl="0" algn="r">
              <a:spcBef>
                <a:spcPts val="0"/>
              </a:spcBef>
              <a:spcAft>
                <a:spcPts val="0"/>
              </a:spcAft>
              <a:buNone/>
            </a:pPr>
            <a:fld id="{00000000-1234-1234-1234-123412341234}" type="slidenum">
              <a:rPr lang="en-US" sz="1600"/>
              <a:t>‹#›</a:t>
            </a:fld>
            <a:endParaRPr sz="1600"/>
          </a:p>
        </p:txBody>
      </p:sp>
      <p:sp>
        <p:nvSpPr>
          <p:cNvPr id="581" name="Google Shape;581;p58"/>
          <p:cNvSpPr txBox="1"/>
          <p:nvPr>
            <p:ph type="title"/>
          </p:nvPr>
        </p:nvSpPr>
        <p:spPr>
          <a:xfrm>
            <a:off x="1917117" y="6094350"/>
            <a:ext cx="20543400" cy="1527300"/>
          </a:xfrm>
          <a:prstGeom prst="rect">
            <a:avLst/>
          </a:prstGeom>
        </p:spPr>
        <p:txBody>
          <a:bodyPr anchorCtr="0" anchor="ctr" bIns="243750" lIns="243750" spcFirstLastPara="1" rIns="243750" wrap="square" tIns="243750">
            <a:noAutofit/>
          </a:bodyPr>
          <a:lstStyle/>
          <a:p>
            <a:pPr indent="0" lvl="0" marL="0" rtl="0" algn="ctr">
              <a:spcBef>
                <a:spcPts val="0"/>
              </a:spcBef>
              <a:spcAft>
                <a:spcPts val="0"/>
              </a:spcAft>
              <a:buClr>
                <a:schemeClr val="dk1"/>
              </a:buClr>
              <a:buSzPts val="1100"/>
              <a:buFont typeface="Arial"/>
              <a:buNone/>
            </a:pPr>
            <a:r>
              <a:rPr b="1" lang="en-US" sz="9600">
                <a:solidFill>
                  <a:schemeClr val="lt1"/>
                </a:solidFill>
                <a:latin typeface="Roboto"/>
                <a:ea typeface="Roboto"/>
                <a:cs typeface="Roboto"/>
                <a:sym typeface="Roboto"/>
              </a:rPr>
              <a:t>Attack Analysis</a:t>
            </a:r>
            <a:endParaRPr b="1" sz="9600">
              <a:latin typeface="Roboto"/>
              <a:ea typeface="Roboto"/>
              <a:cs typeface="Roboto"/>
              <a:sym typeface="Roboto"/>
            </a:endParaRPr>
          </a:p>
          <a:p>
            <a:pPr indent="0" lvl="0" marL="0" rtl="0" algn="ctr">
              <a:spcBef>
                <a:spcPts val="0"/>
              </a:spcBef>
              <a:spcAft>
                <a:spcPts val="0"/>
              </a:spcAft>
              <a:buNone/>
            </a:pPr>
            <a:r>
              <a:t/>
            </a:r>
            <a:endParaRPr>
              <a:latin typeface="Roboto Light"/>
              <a:ea typeface="Roboto Light"/>
              <a:cs typeface="Roboto Light"/>
              <a:sym typeface="Roboto Light"/>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5" name="Shape 585"/>
        <p:cNvGrpSpPr/>
        <p:nvPr/>
      </p:nvGrpSpPr>
      <p:grpSpPr>
        <a:xfrm>
          <a:off x="0" y="0"/>
          <a:ext cx="0" cy="0"/>
          <a:chOff x="0" y="0"/>
          <a:chExt cx="0" cy="0"/>
        </a:xfrm>
      </p:grpSpPr>
      <p:sp>
        <p:nvSpPr>
          <p:cNvPr id="586" name="Google Shape;586;p59"/>
          <p:cNvSpPr txBox="1"/>
          <p:nvPr>
            <p:ph type="title"/>
          </p:nvPr>
        </p:nvSpPr>
        <p:spPr>
          <a:xfrm>
            <a:off x="-502516" y="50400"/>
            <a:ext cx="24443100" cy="1423200"/>
          </a:xfrm>
          <a:prstGeom prst="rect">
            <a:avLst/>
          </a:prstGeom>
        </p:spPr>
        <p:txBody>
          <a:bodyPr anchorCtr="0" anchor="t" bIns="243750" lIns="1219000" spcFirstLastPara="1" rIns="731350" wrap="square" tIns="487575">
            <a:noAutofit/>
          </a:bodyPr>
          <a:lstStyle/>
          <a:p>
            <a:pPr indent="0" lvl="0" marL="0" rtl="0" algn="l">
              <a:spcBef>
                <a:spcPts val="0"/>
              </a:spcBef>
              <a:spcAft>
                <a:spcPts val="0"/>
              </a:spcAft>
              <a:buNone/>
            </a:pPr>
            <a:r>
              <a:rPr b="1" lang="en-US" sz="7500">
                <a:latin typeface="Roboto"/>
                <a:ea typeface="Roboto"/>
                <a:cs typeface="Roboto"/>
                <a:sym typeface="Roboto"/>
              </a:rPr>
              <a:t>Attack Summary — Windows</a:t>
            </a:r>
            <a:endParaRPr b="1" sz="7500">
              <a:latin typeface="Roboto"/>
              <a:ea typeface="Roboto"/>
              <a:cs typeface="Roboto"/>
              <a:sym typeface="Roboto"/>
            </a:endParaRPr>
          </a:p>
        </p:txBody>
      </p:sp>
      <p:sp>
        <p:nvSpPr>
          <p:cNvPr id="587" name="Google Shape;587;p59"/>
          <p:cNvSpPr txBox="1"/>
          <p:nvPr>
            <p:ph idx="12" type="sldNum"/>
          </p:nvPr>
        </p:nvSpPr>
        <p:spPr>
          <a:xfrm>
            <a:off x="22948089" y="13219200"/>
            <a:ext cx="698100" cy="281700"/>
          </a:xfrm>
          <a:prstGeom prst="rect">
            <a:avLst/>
          </a:prstGeom>
        </p:spPr>
        <p:txBody>
          <a:bodyPr anchorCtr="0" anchor="t" bIns="243750" lIns="0" spcFirstLastPara="1" rIns="0" wrap="square" tIns="0">
            <a:noAutofit/>
          </a:bodyPr>
          <a:lstStyle/>
          <a:p>
            <a:pPr indent="0" lvl="0" marL="0" rtl="0" algn="l">
              <a:spcBef>
                <a:spcPts val="0"/>
              </a:spcBef>
              <a:spcAft>
                <a:spcPts val="0"/>
              </a:spcAft>
              <a:buNone/>
            </a:pPr>
            <a:fld id="{00000000-1234-1234-1234-123412341234}" type="slidenum">
              <a:rPr lang="en-US"/>
              <a:t>‹#›</a:t>
            </a:fld>
            <a:endParaRPr/>
          </a:p>
        </p:txBody>
      </p:sp>
      <p:sp>
        <p:nvSpPr>
          <p:cNvPr id="588" name="Google Shape;588;p59"/>
          <p:cNvSpPr txBox="1"/>
          <p:nvPr>
            <p:ph idx="3" type="body"/>
          </p:nvPr>
        </p:nvSpPr>
        <p:spPr>
          <a:xfrm>
            <a:off x="-361350" y="2326725"/>
            <a:ext cx="22942800" cy="9866700"/>
          </a:xfrm>
          <a:prstGeom prst="rect">
            <a:avLst/>
          </a:prstGeom>
        </p:spPr>
        <p:txBody>
          <a:bodyPr anchorCtr="0" anchor="t" bIns="2437975" lIns="1219000" spcFirstLastPara="1" rIns="1219000" wrap="square" tIns="0">
            <a:noAutofit/>
          </a:bodyPr>
          <a:lstStyle/>
          <a:p>
            <a:pPr indent="0" lvl="0" marL="0" rtl="0" algn="just">
              <a:lnSpc>
                <a:spcPct val="115000"/>
              </a:lnSpc>
              <a:spcBef>
                <a:spcPts val="0"/>
              </a:spcBef>
              <a:spcAft>
                <a:spcPts val="0"/>
              </a:spcAft>
              <a:buNone/>
            </a:pPr>
            <a:r>
              <a:rPr b="1" lang="en-US" sz="3000"/>
              <a:t>Our findings from analyzing the reports</a:t>
            </a:r>
            <a:r>
              <a:rPr lang="en-US" sz="3000"/>
              <a:t>:</a:t>
            </a:r>
            <a:endParaRPr sz="3000"/>
          </a:p>
          <a:p>
            <a:pPr indent="0" lvl="0" marL="914400" rtl="0" algn="just">
              <a:lnSpc>
                <a:spcPct val="115000"/>
              </a:lnSpc>
              <a:spcBef>
                <a:spcPts val="1000"/>
              </a:spcBef>
              <a:spcAft>
                <a:spcPts val="0"/>
              </a:spcAft>
              <a:buNone/>
            </a:pPr>
            <a:r>
              <a:t/>
            </a:r>
            <a:endParaRPr sz="3000"/>
          </a:p>
          <a:p>
            <a:pPr indent="-419100" lvl="0" marL="914400" rtl="0" algn="just">
              <a:lnSpc>
                <a:spcPct val="115000"/>
              </a:lnSpc>
              <a:spcBef>
                <a:spcPts val="1000"/>
              </a:spcBef>
              <a:spcAft>
                <a:spcPts val="0"/>
              </a:spcAft>
              <a:buSzPts val="3000"/>
              <a:buChar char="●"/>
            </a:pPr>
            <a:r>
              <a:rPr lang="en-US" sz="3000"/>
              <a:t>For the Windows Server Logs - Success and Failures:</a:t>
            </a:r>
            <a:endParaRPr sz="3000"/>
          </a:p>
          <a:p>
            <a:pPr indent="-419100" lvl="1" marL="1371600" rtl="0" algn="just">
              <a:lnSpc>
                <a:spcPct val="115000"/>
              </a:lnSpc>
              <a:spcBef>
                <a:spcPts val="1000"/>
              </a:spcBef>
              <a:spcAft>
                <a:spcPts val="0"/>
              </a:spcAft>
              <a:buSzPts val="3000"/>
              <a:buChar char="○"/>
            </a:pPr>
            <a:r>
              <a:rPr lang="en-US" sz="3000"/>
              <a:t>The Status for success  </a:t>
            </a:r>
            <a:endParaRPr sz="3000"/>
          </a:p>
          <a:p>
            <a:pPr indent="-419100" lvl="2" marL="1828800" rtl="0" algn="just">
              <a:lnSpc>
                <a:spcPct val="115000"/>
              </a:lnSpc>
              <a:spcBef>
                <a:spcPts val="1000"/>
              </a:spcBef>
              <a:spcAft>
                <a:spcPts val="0"/>
              </a:spcAft>
              <a:buSzPts val="3000"/>
              <a:buChar char="■"/>
            </a:pPr>
            <a:r>
              <a:rPr lang="en-US" sz="3000"/>
              <a:t>Event Count: increased from  4622 to  5856</a:t>
            </a:r>
            <a:endParaRPr sz="3000"/>
          </a:p>
          <a:p>
            <a:pPr indent="-419100" lvl="2" marL="1828800" rtl="0" algn="just">
              <a:lnSpc>
                <a:spcPct val="115000"/>
              </a:lnSpc>
              <a:spcBef>
                <a:spcPts val="1000"/>
              </a:spcBef>
              <a:spcAft>
                <a:spcPts val="0"/>
              </a:spcAft>
              <a:buSzPts val="3000"/>
              <a:buChar char="■"/>
            </a:pPr>
            <a:r>
              <a:rPr lang="en-US" sz="3000"/>
              <a:t>Percentages:  increased from 97.02% to 98.44%</a:t>
            </a:r>
            <a:endParaRPr sz="3000"/>
          </a:p>
          <a:p>
            <a:pPr indent="-419100" lvl="1" marL="1371600" rtl="0" algn="just">
              <a:lnSpc>
                <a:spcPct val="115000"/>
              </a:lnSpc>
              <a:spcBef>
                <a:spcPts val="1000"/>
              </a:spcBef>
              <a:spcAft>
                <a:spcPts val="0"/>
              </a:spcAft>
              <a:buSzPts val="3000"/>
              <a:buChar char="○"/>
            </a:pPr>
            <a:r>
              <a:rPr lang="en-US" sz="3000"/>
              <a:t>The status for failure </a:t>
            </a:r>
            <a:endParaRPr sz="3000"/>
          </a:p>
          <a:p>
            <a:pPr indent="-419100" lvl="2" marL="1828800" rtl="0" algn="just">
              <a:lnSpc>
                <a:spcPct val="115000"/>
              </a:lnSpc>
              <a:spcBef>
                <a:spcPts val="1000"/>
              </a:spcBef>
              <a:spcAft>
                <a:spcPts val="0"/>
              </a:spcAft>
              <a:buSzPts val="3000"/>
              <a:buChar char="■"/>
            </a:pPr>
            <a:r>
              <a:rPr lang="en-US" sz="3000"/>
              <a:t>Event Count: decreased from 142 - 93</a:t>
            </a:r>
            <a:endParaRPr sz="3000"/>
          </a:p>
          <a:p>
            <a:pPr indent="-419100" lvl="2" marL="1828800" rtl="0" algn="just">
              <a:lnSpc>
                <a:spcPct val="115000"/>
              </a:lnSpc>
              <a:spcBef>
                <a:spcPts val="1000"/>
              </a:spcBef>
              <a:spcAft>
                <a:spcPts val="0"/>
              </a:spcAft>
              <a:buSzPts val="3000"/>
              <a:buChar char="■"/>
            </a:pPr>
            <a:r>
              <a:rPr lang="en-US" sz="3000"/>
              <a:t>Percentage: decreased from 2.98%  to 1.56%</a:t>
            </a:r>
            <a:endParaRPr sz="3000"/>
          </a:p>
          <a:p>
            <a:pPr indent="-419100" lvl="0" marL="914400" rtl="0" algn="just">
              <a:lnSpc>
                <a:spcPct val="115000"/>
              </a:lnSpc>
              <a:spcBef>
                <a:spcPts val="1000"/>
              </a:spcBef>
              <a:spcAft>
                <a:spcPts val="0"/>
              </a:spcAft>
              <a:buSzPts val="3000"/>
              <a:buChar char="●"/>
            </a:pPr>
            <a:r>
              <a:rPr lang="en-US" sz="3000"/>
              <a:t>For the Windows Server Logs - Severity levels counts and percentages:</a:t>
            </a:r>
            <a:endParaRPr sz="3000"/>
          </a:p>
          <a:p>
            <a:pPr indent="-419100" lvl="1" marL="1371600" rtl="0" algn="just">
              <a:lnSpc>
                <a:spcPct val="115000"/>
              </a:lnSpc>
              <a:spcBef>
                <a:spcPts val="1000"/>
              </a:spcBef>
              <a:spcAft>
                <a:spcPts val="0"/>
              </a:spcAft>
              <a:buSzPts val="3000"/>
              <a:buChar char="○"/>
            </a:pPr>
            <a:r>
              <a:rPr lang="en-US" sz="3000"/>
              <a:t>Informational: </a:t>
            </a:r>
            <a:endParaRPr sz="3000"/>
          </a:p>
          <a:p>
            <a:pPr indent="-419100" lvl="2" marL="1828800" rtl="0" algn="just">
              <a:lnSpc>
                <a:spcPct val="115000"/>
              </a:lnSpc>
              <a:spcBef>
                <a:spcPts val="1000"/>
              </a:spcBef>
              <a:spcAft>
                <a:spcPts val="0"/>
              </a:spcAft>
              <a:buSzPts val="3000"/>
              <a:buChar char="■"/>
            </a:pPr>
            <a:r>
              <a:rPr lang="en-US" sz="3000"/>
              <a:t>Event Count: decreased from  4435 - 4383</a:t>
            </a:r>
            <a:endParaRPr sz="3000"/>
          </a:p>
          <a:p>
            <a:pPr indent="-419100" lvl="2" marL="1828800" rtl="0" algn="just">
              <a:lnSpc>
                <a:spcPct val="115000"/>
              </a:lnSpc>
              <a:spcBef>
                <a:spcPts val="1000"/>
              </a:spcBef>
              <a:spcAft>
                <a:spcPts val="0"/>
              </a:spcAft>
              <a:buSzPts val="3000"/>
              <a:buChar char="■"/>
            </a:pPr>
            <a:r>
              <a:rPr lang="en-US" sz="3000"/>
              <a:t>Percentages: decreased from 93.09% to 79.78%</a:t>
            </a:r>
            <a:endParaRPr sz="3000"/>
          </a:p>
          <a:p>
            <a:pPr indent="-419100" lvl="1" marL="1371600" rtl="0" algn="just">
              <a:lnSpc>
                <a:spcPct val="115000"/>
              </a:lnSpc>
              <a:spcBef>
                <a:spcPts val="1000"/>
              </a:spcBef>
              <a:spcAft>
                <a:spcPts val="0"/>
              </a:spcAft>
              <a:buSzPts val="3000"/>
              <a:buChar char="○"/>
            </a:pPr>
            <a:r>
              <a:rPr lang="en-US" sz="3000"/>
              <a:t>High:</a:t>
            </a:r>
            <a:endParaRPr sz="3000"/>
          </a:p>
          <a:p>
            <a:pPr indent="-419100" lvl="2" marL="1828800" rtl="0" algn="just">
              <a:lnSpc>
                <a:spcPct val="115000"/>
              </a:lnSpc>
              <a:spcBef>
                <a:spcPts val="1000"/>
              </a:spcBef>
              <a:spcAft>
                <a:spcPts val="0"/>
              </a:spcAft>
              <a:buSzPts val="3000"/>
              <a:buChar char="■"/>
            </a:pPr>
            <a:r>
              <a:rPr lang="en-US" sz="3000"/>
              <a:t> Event Count: increased from 329 to 1111 </a:t>
            </a:r>
            <a:endParaRPr sz="3000"/>
          </a:p>
          <a:p>
            <a:pPr indent="-419100" lvl="2" marL="1828800" rtl="0" algn="just">
              <a:lnSpc>
                <a:spcPct val="115000"/>
              </a:lnSpc>
              <a:spcBef>
                <a:spcPts val="1000"/>
              </a:spcBef>
              <a:spcAft>
                <a:spcPts val="0"/>
              </a:spcAft>
              <a:buSzPts val="3000"/>
              <a:buChar char="■"/>
            </a:pPr>
            <a:r>
              <a:rPr lang="en-US" sz="3000"/>
              <a:t>Percentages  increased from 6.91% to 20.22%</a:t>
            </a:r>
            <a:endParaRPr sz="3000"/>
          </a:p>
          <a:p>
            <a:pPr indent="0" lvl="0" marL="914400" rtl="0" algn="just">
              <a:lnSpc>
                <a:spcPct val="115000"/>
              </a:lnSpc>
              <a:spcBef>
                <a:spcPts val="1000"/>
              </a:spcBef>
              <a:spcAft>
                <a:spcPts val="1000"/>
              </a:spcAft>
              <a:buNone/>
            </a:pPr>
            <a:r>
              <a:t/>
            </a:r>
            <a:endParaRPr sz="2100"/>
          </a:p>
        </p:txBody>
      </p:sp>
      <p:cxnSp>
        <p:nvCxnSpPr>
          <p:cNvPr id="589" name="Google Shape;589;p59"/>
          <p:cNvCxnSpPr/>
          <p:nvPr/>
        </p:nvCxnSpPr>
        <p:spPr>
          <a:xfrm flipH="1" rot="10800000">
            <a:off x="600125" y="1686488"/>
            <a:ext cx="22237800" cy="21000"/>
          </a:xfrm>
          <a:prstGeom prst="straightConnector1">
            <a:avLst/>
          </a:prstGeom>
          <a:noFill/>
          <a:ln cap="flat" cmpd="sng" w="28575">
            <a:solidFill>
              <a:schemeClr val="lt1"/>
            </a:solidFill>
            <a:prstDash val="solid"/>
            <a:round/>
            <a:headEnd len="med" w="med" type="none"/>
            <a:tailEnd len="med" w="med" type="none"/>
          </a:ln>
        </p:spPr>
      </p:cxn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3" name="Shape 593"/>
        <p:cNvGrpSpPr/>
        <p:nvPr/>
      </p:nvGrpSpPr>
      <p:grpSpPr>
        <a:xfrm>
          <a:off x="0" y="0"/>
          <a:ext cx="0" cy="0"/>
          <a:chOff x="0" y="0"/>
          <a:chExt cx="0" cy="0"/>
        </a:xfrm>
      </p:grpSpPr>
      <p:sp>
        <p:nvSpPr>
          <p:cNvPr id="594" name="Google Shape;594;p60"/>
          <p:cNvSpPr txBox="1"/>
          <p:nvPr>
            <p:ph type="title"/>
          </p:nvPr>
        </p:nvSpPr>
        <p:spPr>
          <a:xfrm>
            <a:off x="-627691" y="50400"/>
            <a:ext cx="24443100" cy="1423200"/>
          </a:xfrm>
          <a:prstGeom prst="rect">
            <a:avLst/>
          </a:prstGeom>
        </p:spPr>
        <p:txBody>
          <a:bodyPr anchorCtr="0" anchor="t" bIns="243750" lIns="1219000" spcFirstLastPara="1" rIns="731350" wrap="square" tIns="487575">
            <a:noAutofit/>
          </a:bodyPr>
          <a:lstStyle/>
          <a:p>
            <a:pPr indent="0" lvl="0" marL="0" rtl="0" algn="l">
              <a:spcBef>
                <a:spcPts val="0"/>
              </a:spcBef>
              <a:spcAft>
                <a:spcPts val="0"/>
              </a:spcAft>
              <a:buNone/>
            </a:pPr>
            <a:r>
              <a:rPr b="1" lang="en-US" sz="7500">
                <a:latin typeface="Roboto"/>
                <a:ea typeface="Roboto"/>
                <a:cs typeface="Roboto"/>
                <a:sym typeface="Roboto"/>
              </a:rPr>
              <a:t>Attack Summary — Windows</a:t>
            </a:r>
            <a:endParaRPr b="1" sz="7500">
              <a:latin typeface="Roboto"/>
              <a:ea typeface="Roboto"/>
              <a:cs typeface="Roboto"/>
              <a:sym typeface="Roboto"/>
            </a:endParaRPr>
          </a:p>
        </p:txBody>
      </p:sp>
      <p:sp>
        <p:nvSpPr>
          <p:cNvPr id="595" name="Google Shape;595;p60"/>
          <p:cNvSpPr txBox="1"/>
          <p:nvPr>
            <p:ph idx="12" type="sldNum"/>
          </p:nvPr>
        </p:nvSpPr>
        <p:spPr>
          <a:xfrm>
            <a:off x="22948089" y="13219200"/>
            <a:ext cx="698100" cy="281700"/>
          </a:xfrm>
          <a:prstGeom prst="rect">
            <a:avLst/>
          </a:prstGeom>
        </p:spPr>
        <p:txBody>
          <a:bodyPr anchorCtr="0" anchor="t" bIns="243750" lIns="0" spcFirstLastPara="1" rIns="0" wrap="square" tIns="0">
            <a:noAutofit/>
          </a:bodyPr>
          <a:lstStyle/>
          <a:p>
            <a:pPr indent="0" lvl="0" marL="0" rtl="0" algn="l">
              <a:spcBef>
                <a:spcPts val="0"/>
              </a:spcBef>
              <a:spcAft>
                <a:spcPts val="0"/>
              </a:spcAft>
              <a:buNone/>
            </a:pPr>
            <a:fld id="{00000000-1234-1234-1234-123412341234}" type="slidenum">
              <a:rPr lang="en-US"/>
              <a:t>‹#›</a:t>
            </a:fld>
            <a:endParaRPr/>
          </a:p>
        </p:txBody>
      </p:sp>
      <p:sp>
        <p:nvSpPr>
          <p:cNvPr id="596" name="Google Shape;596;p60"/>
          <p:cNvSpPr txBox="1"/>
          <p:nvPr>
            <p:ph idx="3" type="body"/>
          </p:nvPr>
        </p:nvSpPr>
        <p:spPr>
          <a:xfrm>
            <a:off x="-909525" y="1795150"/>
            <a:ext cx="22942800" cy="9866700"/>
          </a:xfrm>
          <a:prstGeom prst="rect">
            <a:avLst/>
          </a:prstGeom>
        </p:spPr>
        <p:txBody>
          <a:bodyPr anchorCtr="0" anchor="t" bIns="2437975" lIns="1219000" spcFirstLastPara="1" rIns="1219000" wrap="square" tIns="0">
            <a:noAutofit/>
          </a:bodyPr>
          <a:lstStyle/>
          <a:p>
            <a:pPr indent="0" lvl="0" marL="0" rtl="0" algn="l">
              <a:spcBef>
                <a:spcPts val="0"/>
              </a:spcBef>
              <a:spcAft>
                <a:spcPts val="0"/>
              </a:spcAft>
              <a:buNone/>
            </a:pPr>
            <a:r>
              <a:t/>
            </a:r>
            <a:endParaRPr sz="3000"/>
          </a:p>
          <a:p>
            <a:pPr indent="0" lvl="0" marL="0" rtl="0" algn="just">
              <a:spcBef>
                <a:spcPts val="1000"/>
              </a:spcBef>
              <a:spcAft>
                <a:spcPts val="0"/>
              </a:spcAft>
              <a:buClr>
                <a:schemeClr val="dk1"/>
              </a:buClr>
              <a:buSzPts val="1100"/>
              <a:buFont typeface="Arial"/>
              <a:buNone/>
            </a:pPr>
            <a:r>
              <a:rPr b="1" lang="en-US" sz="4000"/>
              <a:t>   Our findings from analyzing the alerts</a:t>
            </a:r>
            <a:r>
              <a:rPr lang="en-US" sz="4000"/>
              <a:t>:</a:t>
            </a:r>
            <a:endParaRPr sz="4000"/>
          </a:p>
          <a:p>
            <a:pPr indent="0" lvl="0" marL="914400" rtl="0" algn="just">
              <a:lnSpc>
                <a:spcPct val="100000"/>
              </a:lnSpc>
              <a:spcBef>
                <a:spcPts val="1200"/>
              </a:spcBef>
              <a:spcAft>
                <a:spcPts val="0"/>
              </a:spcAft>
              <a:buNone/>
            </a:pPr>
            <a:r>
              <a:t/>
            </a:r>
            <a:endParaRPr sz="4000"/>
          </a:p>
          <a:p>
            <a:pPr indent="-482600" lvl="0" marL="914400" rtl="0" algn="just">
              <a:lnSpc>
                <a:spcPct val="100000"/>
              </a:lnSpc>
              <a:spcBef>
                <a:spcPts val="1200"/>
              </a:spcBef>
              <a:spcAft>
                <a:spcPts val="0"/>
              </a:spcAft>
              <a:buSzPts val="4000"/>
              <a:buChar char="●"/>
            </a:pPr>
            <a:r>
              <a:rPr lang="en-US" sz="4000"/>
              <a:t>While analyzing alerts via the attack logs we identified that there were issues affecting the visibility and effectiveness of security alerts.</a:t>
            </a:r>
            <a:endParaRPr sz="4000"/>
          </a:p>
          <a:p>
            <a:pPr indent="-482600" lvl="1" marL="1371600" rtl="0" algn="just">
              <a:spcBef>
                <a:spcPts val="1200"/>
              </a:spcBef>
              <a:spcAft>
                <a:spcPts val="0"/>
              </a:spcAft>
              <a:buSzPts val="4000"/>
              <a:buChar char="○"/>
            </a:pPr>
            <a:r>
              <a:rPr lang="en-US" sz="4000"/>
              <a:t>No alerts were visible on the designated alerts page</a:t>
            </a:r>
            <a:endParaRPr sz="4000"/>
          </a:p>
          <a:p>
            <a:pPr indent="-482600" lvl="1" marL="1371600" rtl="0" algn="just">
              <a:spcBef>
                <a:spcPts val="1200"/>
              </a:spcBef>
              <a:spcAft>
                <a:spcPts val="0"/>
              </a:spcAft>
              <a:buSzPts val="4000"/>
              <a:buChar char="○"/>
            </a:pPr>
            <a:r>
              <a:rPr lang="en-US" sz="4000"/>
              <a:t>Adjustments to scheduled alert times and expiration settings did not resolve the issue.</a:t>
            </a:r>
            <a:endParaRPr sz="4000"/>
          </a:p>
          <a:p>
            <a:pPr indent="-482600" lvl="1" marL="1371600" rtl="0" algn="just">
              <a:spcBef>
                <a:spcPts val="1200"/>
              </a:spcBef>
              <a:spcAft>
                <a:spcPts val="0"/>
              </a:spcAft>
              <a:buSzPts val="4000"/>
              <a:buChar char="○"/>
            </a:pPr>
            <a:r>
              <a:rPr lang="en-US" sz="4000"/>
              <a:t>Potential alerts were only visible when selecting the “All Time” filter in the search page.</a:t>
            </a:r>
            <a:endParaRPr sz="4000"/>
          </a:p>
          <a:p>
            <a:pPr indent="-482600" lvl="1" marL="1371600" rtl="0" algn="just">
              <a:spcBef>
                <a:spcPts val="1200"/>
              </a:spcBef>
              <a:spcAft>
                <a:spcPts val="0"/>
              </a:spcAft>
              <a:buSzPts val="4000"/>
              <a:buChar char="○"/>
            </a:pPr>
            <a:r>
              <a:rPr lang="en-US" sz="4000"/>
              <a:t>A</a:t>
            </a:r>
            <a:r>
              <a:rPr lang="en-US" sz="4000"/>
              <a:t>ll alerts were set in 2020 with no new alerts being generated.</a:t>
            </a:r>
            <a:endParaRPr sz="4000"/>
          </a:p>
          <a:p>
            <a:pPr indent="0" lvl="0" marL="1371600" rtl="0" algn="just">
              <a:spcBef>
                <a:spcPts val="1200"/>
              </a:spcBef>
              <a:spcAft>
                <a:spcPts val="0"/>
              </a:spcAft>
              <a:buNone/>
            </a:pPr>
            <a:r>
              <a:t/>
            </a:r>
            <a:endParaRPr sz="4000"/>
          </a:p>
          <a:p>
            <a:pPr indent="-482600" lvl="0" marL="914400" rtl="0" algn="just">
              <a:spcBef>
                <a:spcPts val="1200"/>
              </a:spcBef>
              <a:spcAft>
                <a:spcPts val="1000"/>
              </a:spcAft>
              <a:buSzPts val="4000"/>
              <a:buChar char="●"/>
            </a:pPr>
            <a:r>
              <a:rPr lang="en-US" sz="4000"/>
              <a:t>Due to the lack of properly triggered alerts, we were unable to accurately assess whether existing baselines and threshold configurations were effective.</a:t>
            </a:r>
            <a:endParaRPr sz="4000"/>
          </a:p>
        </p:txBody>
      </p:sp>
      <p:cxnSp>
        <p:nvCxnSpPr>
          <p:cNvPr id="597" name="Google Shape;597;p60"/>
          <p:cNvCxnSpPr/>
          <p:nvPr/>
        </p:nvCxnSpPr>
        <p:spPr>
          <a:xfrm flipH="1" rot="10800000">
            <a:off x="474950" y="1795138"/>
            <a:ext cx="22237800" cy="21000"/>
          </a:xfrm>
          <a:prstGeom prst="straightConnector1">
            <a:avLst/>
          </a:prstGeom>
          <a:noFill/>
          <a:ln cap="flat" cmpd="sng" w="28575">
            <a:solidFill>
              <a:schemeClr val="lt1"/>
            </a:solidFill>
            <a:prstDash val="solid"/>
            <a:round/>
            <a:headEnd len="med" w="med" type="none"/>
            <a:tailEnd len="med" w="med" type="non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34"/>
          <p:cNvSpPr txBox="1"/>
          <p:nvPr/>
        </p:nvSpPr>
        <p:spPr>
          <a:xfrm>
            <a:off x="22948089" y="13219200"/>
            <a:ext cx="698100" cy="281700"/>
          </a:xfrm>
          <a:prstGeom prst="rect">
            <a:avLst/>
          </a:prstGeom>
          <a:noFill/>
          <a:ln>
            <a:noFill/>
          </a:ln>
        </p:spPr>
        <p:txBody>
          <a:bodyPr anchorCtr="0" anchor="t" bIns="243750" lIns="0" spcFirstLastPara="1" rIns="0" wrap="square" tIns="0">
            <a:noAutofit/>
          </a:bodyPr>
          <a:lstStyle/>
          <a:p>
            <a:pPr indent="0" lvl="0" marL="0" rtl="0" algn="r">
              <a:spcBef>
                <a:spcPts val="0"/>
              </a:spcBef>
              <a:spcAft>
                <a:spcPts val="0"/>
              </a:spcAft>
              <a:buNone/>
            </a:pPr>
            <a:fld id="{00000000-1234-1234-1234-123412341234}" type="slidenum">
              <a:rPr lang="en-US" sz="1600"/>
              <a:t>‹#›</a:t>
            </a:fld>
            <a:endParaRPr sz="1600"/>
          </a:p>
        </p:txBody>
      </p:sp>
      <p:sp>
        <p:nvSpPr>
          <p:cNvPr id="342" name="Google Shape;342;p34"/>
          <p:cNvSpPr txBox="1"/>
          <p:nvPr>
            <p:ph idx="4294967295" type="title"/>
          </p:nvPr>
        </p:nvSpPr>
        <p:spPr>
          <a:xfrm>
            <a:off x="731343" y="5569267"/>
            <a:ext cx="22914900" cy="2112900"/>
          </a:xfrm>
          <a:prstGeom prst="rect">
            <a:avLst/>
          </a:prstGeom>
        </p:spPr>
        <p:txBody>
          <a:bodyPr anchorCtr="0" anchor="ctr" bIns="243750" lIns="243750" spcFirstLastPara="1" rIns="243750" wrap="square" tIns="243750">
            <a:noAutofit/>
          </a:bodyPr>
          <a:lstStyle/>
          <a:p>
            <a:pPr indent="0" lvl="0" marL="0" rtl="0" algn="ctr">
              <a:spcBef>
                <a:spcPts val="0"/>
              </a:spcBef>
              <a:spcAft>
                <a:spcPts val="0"/>
              </a:spcAft>
              <a:buClr>
                <a:schemeClr val="dk1"/>
              </a:buClr>
              <a:buSzPts val="1100"/>
              <a:buFont typeface="Arial"/>
              <a:buNone/>
            </a:pPr>
            <a:r>
              <a:rPr b="1" lang="en-US" sz="9600">
                <a:solidFill>
                  <a:schemeClr val="lt1"/>
                </a:solidFill>
                <a:latin typeface="Roboto"/>
                <a:ea typeface="Roboto"/>
                <a:cs typeface="Roboto"/>
                <a:sym typeface="Roboto"/>
              </a:rPr>
              <a:t>Monitoring Environment</a:t>
            </a:r>
            <a:endParaRPr b="1" sz="9600">
              <a:latin typeface="Roboto"/>
              <a:ea typeface="Roboto"/>
              <a:cs typeface="Roboto"/>
              <a:sym typeface="Roboto"/>
            </a:endParaRPr>
          </a:p>
          <a:p>
            <a:pPr indent="0" lvl="0" marL="0" rtl="0" algn="l">
              <a:spcBef>
                <a:spcPts val="0"/>
              </a:spcBef>
              <a:spcAft>
                <a:spcPts val="0"/>
              </a:spcAft>
              <a:buNone/>
            </a:pPr>
            <a:r>
              <a:t/>
            </a:r>
            <a:endParaRPr>
              <a:latin typeface="Roboto Light"/>
              <a:ea typeface="Roboto Light"/>
              <a:cs typeface="Roboto Light"/>
              <a:sym typeface="Roboto Light"/>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1" name="Shape 601"/>
        <p:cNvGrpSpPr/>
        <p:nvPr/>
      </p:nvGrpSpPr>
      <p:grpSpPr>
        <a:xfrm>
          <a:off x="0" y="0"/>
          <a:ext cx="0" cy="0"/>
          <a:chOff x="0" y="0"/>
          <a:chExt cx="0" cy="0"/>
        </a:xfrm>
      </p:grpSpPr>
      <p:sp>
        <p:nvSpPr>
          <p:cNvPr id="602" name="Google Shape;602;p61"/>
          <p:cNvSpPr txBox="1"/>
          <p:nvPr>
            <p:ph type="title"/>
          </p:nvPr>
        </p:nvSpPr>
        <p:spPr>
          <a:xfrm>
            <a:off x="-356716" y="50400"/>
            <a:ext cx="24443100" cy="1423200"/>
          </a:xfrm>
          <a:prstGeom prst="rect">
            <a:avLst/>
          </a:prstGeom>
        </p:spPr>
        <p:txBody>
          <a:bodyPr anchorCtr="0" anchor="t" bIns="243750" lIns="1219000" spcFirstLastPara="1" rIns="731350" wrap="square" tIns="487575">
            <a:noAutofit/>
          </a:bodyPr>
          <a:lstStyle/>
          <a:p>
            <a:pPr indent="0" lvl="0" marL="0" rtl="0" algn="l">
              <a:spcBef>
                <a:spcPts val="0"/>
              </a:spcBef>
              <a:spcAft>
                <a:spcPts val="0"/>
              </a:spcAft>
              <a:buNone/>
            </a:pPr>
            <a:r>
              <a:rPr b="1" lang="en-US" sz="7500">
                <a:latin typeface="Roboto"/>
                <a:ea typeface="Roboto"/>
                <a:cs typeface="Roboto"/>
                <a:sym typeface="Roboto"/>
              </a:rPr>
              <a:t>Attack Summary — Windows </a:t>
            </a:r>
            <a:endParaRPr b="1" sz="7500">
              <a:latin typeface="Roboto"/>
              <a:ea typeface="Roboto"/>
              <a:cs typeface="Roboto"/>
              <a:sym typeface="Roboto"/>
            </a:endParaRPr>
          </a:p>
        </p:txBody>
      </p:sp>
      <p:sp>
        <p:nvSpPr>
          <p:cNvPr id="603" name="Google Shape;603;p61"/>
          <p:cNvSpPr txBox="1"/>
          <p:nvPr>
            <p:ph idx="12" type="sldNum"/>
          </p:nvPr>
        </p:nvSpPr>
        <p:spPr>
          <a:xfrm>
            <a:off x="22948089" y="13219200"/>
            <a:ext cx="698100" cy="281700"/>
          </a:xfrm>
          <a:prstGeom prst="rect">
            <a:avLst/>
          </a:prstGeom>
        </p:spPr>
        <p:txBody>
          <a:bodyPr anchorCtr="0" anchor="t" bIns="243750" lIns="0" spcFirstLastPara="1" rIns="0" wrap="square" tIns="0">
            <a:noAutofit/>
          </a:bodyPr>
          <a:lstStyle/>
          <a:p>
            <a:pPr indent="0" lvl="0" marL="0" rtl="0" algn="l">
              <a:spcBef>
                <a:spcPts val="0"/>
              </a:spcBef>
              <a:spcAft>
                <a:spcPts val="0"/>
              </a:spcAft>
              <a:buNone/>
            </a:pPr>
            <a:fld id="{00000000-1234-1234-1234-123412341234}" type="slidenum">
              <a:rPr lang="en-US"/>
              <a:t>‹#›</a:t>
            </a:fld>
            <a:endParaRPr/>
          </a:p>
        </p:txBody>
      </p:sp>
      <p:sp>
        <p:nvSpPr>
          <p:cNvPr id="604" name="Google Shape;604;p61"/>
          <p:cNvSpPr txBox="1"/>
          <p:nvPr>
            <p:ph idx="3" type="body"/>
          </p:nvPr>
        </p:nvSpPr>
        <p:spPr>
          <a:xfrm>
            <a:off x="-231450" y="1688625"/>
            <a:ext cx="22942800" cy="9866700"/>
          </a:xfrm>
          <a:prstGeom prst="rect">
            <a:avLst/>
          </a:prstGeom>
        </p:spPr>
        <p:txBody>
          <a:bodyPr anchorCtr="0" anchor="t" bIns="2437975" lIns="1219000" spcFirstLastPara="1" rIns="1219000" wrap="square" tIns="0">
            <a:noAutofit/>
          </a:bodyPr>
          <a:lstStyle/>
          <a:p>
            <a:pPr indent="0" lvl="0" marL="0" rtl="0" algn="just">
              <a:spcBef>
                <a:spcPts val="0"/>
              </a:spcBef>
              <a:spcAft>
                <a:spcPts val="0"/>
              </a:spcAft>
              <a:buClr>
                <a:schemeClr val="dk1"/>
              </a:buClr>
              <a:buSzPts val="1100"/>
              <a:buFont typeface="Arial"/>
              <a:buNone/>
            </a:pPr>
            <a:r>
              <a:t/>
            </a:r>
            <a:endParaRPr sz="4400">
              <a:solidFill>
                <a:schemeClr val="dk1"/>
              </a:solidFill>
            </a:endParaRPr>
          </a:p>
          <a:p>
            <a:pPr indent="0" lvl="0" marL="0" rtl="0" algn="just">
              <a:spcBef>
                <a:spcPts val="1000"/>
              </a:spcBef>
              <a:spcAft>
                <a:spcPts val="0"/>
              </a:spcAft>
              <a:buClr>
                <a:schemeClr val="dk1"/>
              </a:buClr>
              <a:buSzPts val="1100"/>
              <a:buFont typeface="Arial"/>
              <a:buNone/>
            </a:pPr>
            <a:r>
              <a:rPr b="1" lang="en-US" sz="4000"/>
              <a:t>Our findings from analyzing the dashboards</a:t>
            </a:r>
            <a:r>
              <a:rPr lang="en-US" sz="4000"/>
              <a:t>:</a:t>
            </a:r>
            <a:endParaRPr sz="4000"/>
          </a:p>
          <a:p>
            <a:pPr indent="0" lvl="0" marL="457200" rtl="0" algn="just">
              <a:spcBef>
                <a:spcPts val="1200"/>
              </a:spcBef>
              <a:spcAft>
                <a:spcPts val="0"/>
              </a:spcAft>
              <a:buNone/>
            </a:pPr>
            <a:r>
              <a:t/>
            </a:r>
            <a:endParaRPr sz="4000"/>
          </a:p>
          <a:p>
            <a:pPr indent="-482600" lvl="0" marL="1371600" rtl="0" algn="just">
              <a:lnSpc>
                <a:spcPct val="115000"/>
              </a:lnSpc>
              <a:spcBef>
                <a:spcPts val="1000"/>
              </a:spcBef>
              <a:spcAft>
                <a:spcPts val="0"/>
              </a:spcAft>
              <a:buSzPts val="4000"/>
              <a:buChar char="●"/>
            </a:pPr>
            <a:r>
              <a:rPr lang="en-US" sz="4000"/>
              <a:t>Analyzing the dashboards via the attack logs, we noticed changes in the percentages and values for our Severity, Signature Values and User Values over time dashboards. </a:t>
            </a:r>
            <a:endParaRPr sz="4000"/>
          </a:p>
          <a:p>
            <a:pPr indent="-482600" lvl="0" marL="1371600" rtl="0" algn="just">
              <a:lnSpc>
                <a:spcPct val="115000"/>
              </a:lnSpc>
              <a:spcBef>
                <a:spcPts val="1000"/>
              </a:spcBef>
              <a:spcAft>
                <a:spcPts val="0"/>
              </a:spcAft>
              <a:buSzPts val="4000"/>
              <a:buChar char="●"/>
            </a:pPr>
            <a:r>
              <a:rPr lang="en-US" sz="4000"/>
              <a:t>We observed a striking correlation between the spike in user attack values and the surge in signature detections, both occurring simultaneously. This alignment suggests a potential connection between the two events.</a:t>
            </a:r>
            <a:endParaRPr sz="4000"/>
          </a:p>
          <a:p>
            <a:pPr indent="-482600" lvl="1" marL="1828800" rtl="0" algn="just">
              <a:lnSpc>
                <a:spcPct val="115000"/>
              </a:lnSpc>
              <a:spcBef>
                <a:spcPts val="1000"/>
              </a:spcBef>
              <a:spcAft>
                <a:spcPts val="0"/>
              </a:spcAft>
              <a:buSzPts val="4000"/>
              <a:buChar char="○"/>
            </a:pPr>
            <a:r>
              <a:rPr lang="en-US" sz="4000"/>
              <a:t>Signature Value - an attempt to reset password - coincides with User K</a:t>
            </a:r>
            <a:endParaRPr sz="4000"/>
          </a:p>
          <a:p>
            <a:pPr indent="-482600" lvl="2" marL="2286000" rtl="0" algn="just">
              <a:lnSpc>
                <a:spcPct val="115000"/>
              </a:lnSpc>
              <a:spcBef>
                <a:spcPts val="1000"/>
              </a:spcBef>
              <a:spcAft>
                <a:spcPts val="0"/>
              </a:spcAft>
              <a:buSzPts val="4000"/>
              <a:buChar char="■"/>
            </a:pPr>
            <a:r>
              <a:rPr lang="en-US" sz="4000"/>
              <a:t>from 8AM to 11AM the value for User spiked</a:t>
            </a:r>
            <a:endParaRPr sz="4000"/>
          </a:p>
          <a:p>
            <a:pPr indent="-482600" lvl="1" marL="1828800" rtl="0" algn="just">
              <a:lnSpc>
                <a:spcPct val="115000"/>
              </a:lnSpc>
              <a:spcBef>
                <a:spcPts val="1000"/>
              </a:spcBef>
              <a:spcAft>
                <a:spcPts val="0"/>
              </a:spcAft>
              <a:buSzPts val="4000"/>
              <a:buChar char="○"/>
            </a:pPr>
            <a:r>
              <a:rPr lang="en-US" sz="4000"/>
              <a:t>Signature Value - a user account was locked - coincides with User A</a:t>
            </a:r>
            <a:endParaRPr sz="4000"/>
          </a:p>
          <a:p>
            <a:pPr indent="-482600" lvl="2" marL="2286000" rtl="0" algn="just">
              <a:spcBef>
                <a:spcPts val="1000"/>
              </a:spcBef>
              <a:spcAft>
                <a:spcPts val="0"/>
              </a:spcAft>
              <a:buSzPts val="4000"/>
              <a:buChar char="■"/>
            </a:pPr>
            <a:r>
              <a:rPr lang="en-US" sz="4000"/>
              <a:t>from 12AM to 3AM the value for User spiked </a:t>
            </a:r>
            <a:endParaRPr sz="4000"/>
          </a:p>
          <a:p>
            <a:pPr indent="-482600" lvl="1" marL="1828800" rtl="0" algn="just">
              <a:lnSpc>
                <a:spcPct val="115000"/>
              </a:lnSpc>
              <a:spcBef>
                <a:spcPts val="1000"/>
              </a:spcBef>
              <a:spcAft>
                <a:spcPts val="0"/>
              </a:spcAft>
              <a:buSzPts val="4000"/>
              <a:buChar char="○"/>
            </a:pPr>
            <a:r>
              <a:rPr lang="en-US" sz="4000"/>
              <a:t>Signature Value - an account was successfully logged into - coincides with User J</a:t>
            </a:r>
            <a:endParaRPr sz="4000"/>
          </a:p>
          <a:p>
            <a:pPr indent="-482600" lvl="2" marL="2286000" rtl="0" algn="just">
              <a:lnSpc>
                <a:spcPct val="115000"/>
              </a:lnSpc>
              <a:spcBef>
                <a:spcPts val="1000"/>
              </a:spcBef>
              <a:spcAft>
                <a:spcPts val="1000"/>
              </a:spcAft>
              <a:buSzPts val="4000"/>
              <a:buChar char="■"/>
            </a:pPr>
            <a:r>
              <a:rPr lang="en-US" sz="4000"/>
              <a:t>from 10AM - 1PM the value for User spiked</a:t>
            </a:r>
            <a:endParaRPr sz="4000"/>
          </a:p>
        </p:txBody>
      </p:sp>
      <p:cxnSp>
        <p:nvCxnSpPr>
          <p:cNvPr id="605" name="Google Shape;605;p61"/>
          <p:cNvCxnSpPr/>
          <p:nvPr/>
        </p:nvCxnSpPr>
        <p:spPr>
          <a:xfrm flipH="1" rot="10800000">
            <a:off x="882025" y="1688613"/>
            <a:ext cx="22237800" cy="21000"/>
          </a:xfrm>
          <a:prstGeom prst="straightConnector1">
            <a:avLst/>
          </a:prstGeom>
          <a:noFill/>
          <a:ln cap="flat" cmpd="sng" w="28575">
            <a:solidFill>
              <a:schemeClr val="lt1"/>
            </a:solidFill>
            <a:prstDash val="solid"/>
            <a:round/>
            <a:headEnd len="med" w="med" type="none"/>
            <a:tailEnd len="med" w="med" type="none"/>
          </a:ln>
        </p:spPr>
      </p:cxn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9" name="Shape 609"/>
        <p:cNvGrpSpPr/>
        <p:nvPr/>
      </p:nvGrpSpPr>
      <p:grpSpPr>
        <a:xfrm>
          <a:off x="0" y="0"/>
          <a:ext cx="0" cy="0"/>
          <a:chOff x="0" y="0"/>
          <a:chExt cx="0" cy="0"/>
        </a:xfrm>
      </p:grpSpPr>
      <p:sp>
        <p:nvSpPr>
          <p:cNvPr id="610" name="Google Shape;610;p62"/>
          <p:cNvSpPr txBox="1"/>
          <p:nvPr>
            <p:ph type="title"/>
          </p:nvPr>
        </p:nvSpPr>
        <p:spPr>
          <a:xfrm>
            <a:off x="-796891" y="-222375"/>
            <a:ext cx="24443100" cy="1423200"/>
          </a:xfrm>
          <a:prstGeom prst="rect">
            <a:avLst/>
          </a:prstGeom>
        </p:spPr>
        <p:txBody>
          <a:bodyPr anchorCtr="0" anchor="t" bIns="243750" lIns="1219000" spcFirstLastPara="1" rIns="731350" wrap="square" tIns="487575">
            <a:noAutofit/>
          </a:bodyPr>
          <a:lstStyle/>
          <a:p>
            <a:pPr indent="0" lvl="0" marL="0" rtl="0" algn="l">
              <a:spcBef>
                <a:spcPts val="0"/>
              </a:spcBef>
              <a:spcAft>
                <a:spcPts val="0"/>
              </a:spcAft>
              <a:buNone/>
            </a:pPr>
            <a:r>
              <a:rPr b="1" lang="en-US" sz="7500">
                <a:latin typeface="Roboto"/>
                <a:ea typeface="Roboto"/>
                <a:cs typeface="Roboto"/>
                <a:sym typeface="Roboto"/>
              </a:rPr>
              <a:t>S</a:t>
            </a:r>
            <a:r>
              <a:rPr b="1" lang="en-US" sz="7500">
                <a:latin typeface="Roboto"/>
                <a:ea typeface="Roboto"/>
                <a:cs typeface="Roboto"/>
                <a:sym typeface="Roboto"/>
              </a:rPr>
              <a:t>creenshots of Attack Logs</a:t>
            </a:r>
            <a:endParaRPr b="1" sz="7500">
              <a:latin typeface="Roboto"/>
              <a:ea typeface="Roboto"/>
              <a:cs typeface="Roboto"/>
              <a:sym typeface="Roboto"/>
            </a:endParaRPr>
          </a:p>
        </p:txBody>
      </p:sp>
      <p:sp>
        <p:nvSpPr>
          <p:cNvPr id="611" name="Google Shape;611;p62"/>
          <p:cNvSpPr txBox="1"/>
          <p:nvPr>
            <p:ph idx="12" type="sldNum"/>
          </p:nvPr>
        </p:nvSpPr>
        <p:spPr>
          <a:xfrm>
            <a:off x="22948089" y="13219200"/>
            <a:ext cx="698100" cy="281700"/>
          </a:xfrm>
          <a:prstGeom prst="rect">
            <a:avLst/>
          </a:prstGeom>
        </p:spPr>
        <p:txBody>
          <a:bodyPr anchorCtr="0" anchor="t" bIns="243750" lIns="0" spcFirstLastPara="1" rIns="0" wrap="square" tIns="0">
            <a:noAutofit/>
          </a:bodyPr>
          <a:lstStyle/>
          <a:p>
            <a:pPr indent="0" lvl="0" marL="0" rtl="0" algn="l">
              <a:spcBef>
                <a:spcPts val="0"/>
              </a:spcBef>
              <a:spcAft>
                <a:spcPts val="0"/>
              </a:spcAft>
              <a:buNone/>
            </a:pPr>
            <a:fld id="{00000000-1234-1234-1234-123412341234}" type="slidenum">
              <a:rPr lang="en-US"/>
              <a:t>‹#›</a:t>
            </a:fld>
            <a:endParaRPr/>
          </a:p>
        </p:txBody>
      </p:sp>
      <p:pic>
        <p:nvPicPr>
          <p:cNvPr id="612" name="Google Shape;612;p62" title="Windows Server Monitoring Attack 1"/>
          <p:cNvPicPr preferRelativeResize="0"/>
          <p:nvPr/>
        </p:nvPicPr>
        <p:blipFill rotWithShape="1">
          <a:blip r:embed="rId3">
            <a:alphaModFix/>
          </a:blip>
          <a:srcRect b="0" l="0" r="0" t="1156"/>
          <a:stretch/>
        </p:blipFill>
        <p:spPr>
          <a:xfrm>
            <a:off x="370300" y="1678450"/>
            <a:ext cx="12359799" cy="8080024"/>
          </a:xfrm>
          <a:prstGeom prst="rect">
            <a:avLst/>
          </a:prstGeom>
          <a:noFill/>
          <a:ln>
            <a:noFill/>
          </a:ln>
        </p:spPr>
      </p:pic>
      <p:pic>
        <p:nvPicPr>
          <p:cNvPr id="613" name="Google Shape;613;p62" title="Windows Server Attack Logs Severity Levels Report"/>
          <p:cNvPicPr preferRelativeResize="0"/>
          <p:nvPr/>
        </p:nvPicPr>
        <p:blipFill>
          <a:blip r:embed="rId4">
            <a:alphaModFix/>
          </a:blip>
          <a:stretch>
            <a:fillRect/>
          </a:stretch>
        </p:blipFill>
        <p:spPr>
          <a:xfrm>
            <a:off x="370300" y="10013725"/>
            <a:ext cx="12359800" cy="3340225"/>
          </a:xfrm>
          <a:prstGeom prst="rect">
            <a:avLst/>
          </a:prstGeom>
          <a:noFill/>
          <a:ln>
            <a:noFill/>
          </a:ln>
        </p:spPr>
      </p:pic>
      <p:pic>
        <p:nvPicPr>
          <p:cNvPr id="614" name="Google Shape;614;p62" title="Windows Server Attack Logs Failures Report"/>
          <p:cNvPicPr preferRelativeResize="0"/>
          <p:nvPr/>
        </p:nvPicPr>
        <p:blipFill rotWithShape="1">
          <a:blip r:embed="rId5">
            <a:alphaModFix/>
          </a:blip>
          <a:srcRect b="31285" l="0" r="0" t="0"/>
          <a:stretch/>
        </p:blipFill>
        <p:spPr>
          <a:xfrm>
            <a:off x="13387700" y="935650"/>
            <a:ext cx="10685151" cy="3666100"/>
          </a:xfrm>
          <a:prstGeom prst="rect">
            <a:avLst/>
          </a:prstGeom>
          <a:noFill/>
          <a:ln>
            <a:noFill/>
          </a:ln>
        </p:spPr>
      </p:pic>
      <p:pic>
        <p:nvPicPr>
          <p:cNvPr id="615" name="Google Shape;615;p62" title="Windows Server Attack Logs- Successful LogOn 1"/>
          <p:cNvPicPr preferRelativeResize="0"/>
          <p:nvPr/>
        </p:nvPicPr>
        <p:blipFill rotWithShape="1">
          <a:blip r:embed="rId6">
            <a:alphaModFix/>
          </a:blip>
          <a:srcRect b="44037" l="0" r="0" t="0"/>
          <a:stretch/>
        </p:blipFill>
        <p:spPr>
          <a:xfrm>
            <a:off x="13387700" y="4932962"/>
            <a:ext cx="10685149" cy="3045975"/>
          </a:xfrm>
          <a:prstGeom prst="rect">
            <a:avLst/>
          </a:prstGeom>
          <a:noFill/>
          <a:ln>
            <a:noFill/>
          </a:ln>
        </p:spPr>
      </p:pic>
      <p:pic>
        <p:nvPicPr>
          <p:cNvPr id="616" name="Google Shape;616;p62" title="Windows Server Attack Logs Failed Activity Alert 1"/>
          <p:cNvPicPr preferRelativeResize="0"/>
          <p:nvPr/>
        </p:nvPicPr>
        <p:blipFill rotWithShape="1">
          <a:blip r:embed="rId7">
            <a:alphaModFix/>
          </a:blip>
          <a:srcRect b="52832" l="0" r="0" t="0"/>
          <a:stretch/>
        </p:blipFill>
        <p:spPr>
          <a:xfrm>
            <a:off x="13387700" y="8202750"/>
            <a:ext cx="10685151" cy="2188725"/>
          </a:xfrm>
          <a:prstGeom prst="rect">
            <a:avLst/>
          </a:prstGeom>
          <a:noFill/>
          <a:ln>
            <a:noFill/>
          </a:ln>
        </p:spPr>
      </p:pic>
      <p:pic>
        <p:nvPicPr>
          <p:cNvPr id="617" name="Google Shape;617;p62" title="Windows Server Attack Logs Deleted Accnts Alert 1"/>
          <p:cNvPicPr preferRelativeResize="0"/>
          <p:nvPr/>
        </p:nvPicPr>
        <p:blipFill rotWithShape="1">
          <a:blip r:embed="rId8">
            <a:alphaModFix/>
          </a:blip>
          <a:srcRect b="40212" l="0" r="0" t="0"/>
          <a:stretch/>
        </p:blipFill>
        <p:spPr>
          <a:xfrm>
            <a:off x="13387700" y="10615300"/>
            <a:ext cx="10685150" cy="2519450"/>
          </a:xfrm>
          <a:prstGeom prst="rect">
            <a:avLst/>
          </a:prstGeom>
          <a:noFill/>
          <a:ln>
            <a:noFill/>
          </a:ln>
        </p:spPr>
      </p:pic>
      <p:cxnSp>
        <p:nvCxnSpPr>
          <p:cNvPr id="618" name="Google Shape;618;p62"/>
          <p:cNvCxnSpPr/>
          <p:nvPr/>
        </p:nvCxnSpPr>
        <p:spPr>
          <a:xfrm>
            <a:off x="421350" y="1438138"/>
            <a:ext cx="12257700" cy="3000"/>
          </a:xfrm>
          <a:prstGeom prst="straightConnector1">
            <a:avLst/>
          </a:prstGeom>
          <a:noFill/>
          <a:ln cap="flat" cmpd="sng" w="28575">
            <a:solidFill>
              <a:schemeClr val="lt1"/>
            </a:solidFill>
            <a:prstDash val="solid"/>
            <a:round/>
            <a:headEnd len="med" w="med" type="none"/>
            <a:tailEnd len="med" w="med" type="none"/>
          </a:ln>
        </p:spPr>
      </p:cxn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2" name="Shape 622"/>
        <p:cNvGrpSpPr/>
        <p:nvPr/>
      </p:nvGrpSpPr>
      <p:grpSpPr>
        <a:xfrm>
          <a:off x="0" y="0"/>
          <a:ext cx="0" cy="0"/>
          <a:chOff x="0" y="0"/>
          <a:chExt cx="0" cy="0"/>
        </a:xfrm>
      </p:grpSpPr>
      <p:sp>
        <p:nvSpPr>
          <p:cNvPr id="623" name="Google Shape;623;p63"/>
          <p:cNvSpPr txBox="1"/>
          <p:nvPr>
            <p:ph idx="12" type="sldNum"/>
          </p:nvPr>
        </p:nvSpPr>
        <p:spPr>
          <a:xfrm>
            <a:off x="22948089" y="13219200"/>
            <a:ext cx="698100" cy="281700"/>
          </a:xfrm>
          <a:prstGeom prst="rect">
            <a:avLst/>
          </a:prstGeom>
        </p:spPr>
        <p:txBody>
          <a:bodyPr anchorCtr="0" anchor="t" bIns="243750" lIns="0" spcFirstLastPara="1" rIns="0" wrap="square" tIns="0">
            <a:noAutofit/>
          </a:bodyPr>
          <a:lstStyle/>
          <a:p>
            <a:pPr indent="0" lvl="0" marL="0" rtl="0" algn="l">
              <a:spcBef>
                <a:spcPts val="0"/>
              </a:spcBef>
              <a:spcAft>
                <a:spcPts val="0"/>
              </a:spcAft>
              <a:buNone/>
            </a:pPr>
            <a:fld id="{00000000-1234-1234-1234-123412341234}" type="slidenum">
              <a:rPr lang="en-US"/>
              <a:t>‹#›</a:t>
            </a:fld>
            <a:endParaRPr/>
          </a:p>
        </p:txBody>
      </p:sp>
      <p:sp>
        <p:nvSpPr>
          <p:cNvPr id="624" name="Google Shape;624;p63"/>
          <p:cNvSpPr txBox="1"/>
          <p:nvPr>
            <p:ph type="title"/>
          </p:nvPr>
        </p:nvSpPr>
        <p:spPr>
          <a:xfrm>
            <a:off x="-220616" y="269600"/>
            <a:ext cx="24443100" cy="1423200"/>
          </a:xfrm>
          <a:prstGeom prst="rect">
            <a:avLst/>
          </a:prstGeom>
        </p:spPr>
        <p:txBody>
          <a:bodyPr anchorCtr="0" anchor="t" bIns="243750" lIns="1219000" spcFirstLastPara="1" rIns="731350" wrap="square" tIns="487575">
            <a:noAutofit/>
          </a:bodyPr>
          <a:lstStyle/>
          <a:p>
            <a:pPr indent="0" lvl="0" marL="0" rtl="0" algn="l">
              <a:spcBef>
                <a:spcPts val="0"/>
              </a:spcBef>
              <a:spcAft>
                <a:spcPts val="0"/>
              </a:spcAft>
              <a:buNone/>
            </a:pPr>
            <a:r>
              <a:rPr b="1" lang="en-US" sz="7500">
                <a:solidFill>
                  <a:schemeClr val="lt1"/>
                </a:solidFill>
                <a:latin typeface="Roboto"/>
                <a:ea typeface="Roboto"/>
                <a:cs typeface="Roboto"/>
                <a:sym typeface="Roboto"/>
              </a:rPr>
              <a:t>Attack Summary — Apache</a:t>
            </a:r>
            <a:endParaRPr b="1" sz="7500">
              <a:solidFill>
                <a:schemeClr val="lt1"/>
              </a:solidFill>
              <a:latin typeface="Roboto"/>
              <a:ea typeface="Roboto"/>
              <a:cs typeface="Roboto"/>
              <a:sym typeface="Roboto"/>
            </a:endParaRPr>
          </a:p>
        </p:txBody>
      </p:sp>
      <p:sp>
        <p:nvSpPr>
          <p:cNvPr id="625" name="Google Shape;625;p63"/>
          <p:cNvSpPr txBox="1"/>
          <p:nvPr/>
        </p:nvSpPr>
        <p:spPr>
          <a:xfrm>
            <a:off x="2104375" y="3169075"/>
            <a:ext cx="18037500" cy="13291800"/>
          </a:xfrm>
          <a:prstGeom prst="rect">
            <a:avLst/>
          </a:prstGeom>
          <a:noFill/>
          <a:ln>
            <a:noFill/>
          </a:ln>
        </p:spPr>
        <p:txBody>
          <a:bodyPr anchorCtr="0" anchor="t" bIns="91425" lIns="91425" spcFirstLastPara="1" rIns="91425" wrap="square" tIns="91425">
            <a:spAutoFit/>
          </a:bodyPr>
          <a:lstStyle/>
          <a:p>
            <a:pPr indent="-508000" lvl="0" marL="914400" rtl="0" algn="just">
              <a:lnSpc>
                <a:spcPct val="115000"/>
              </a:lnSpc>
              <a:spcBef>
                <a:spcPts val="0"/>
              </a:spcBef>
              <a:spcAft>
                <a:spcPts val="0"/>
              </a:spcAft>
              <a:buClr>
                <a:schemeClr val="lt1"/>
              </a:buClr>
              <a:buSzPts val="4400"/>
              <a:buFont typeface="Roboto"/>
              <a:buChar char="●"/>
            </a:pPr>
            <a:r>
              <a:rPr lang="en-US" sz="4400">
                <a:solidFill>
                  <a:schemeClr val="lt1"/>
                </a:solidFill>
                <a:latin typeface="Roboto"/>
                <a:ea typeface="Roboto"/>
                <a:cs typeface="Roboto"/>
                <a:sym typeface="Roboto"/>
              </a:rPr>
              <a:t>VSI detected suspicious changes in the HTTP method, especially with POST. The POST method is used to transmit data to the server from the HTTP client. POST had an increa</a:t>
            </a:r>
            <a:r>
              <a:rPr lang="en-US" sz="4400">
                <a:solidFill>
                  <a:schemeClr val="lt1"/>
                </a:solidFill>
                <a:latin typeface="Roboto"/>
                <a:ea typeface="Roboto"/>
                <a:cs typeface="Roboto"/>
                <a:sym typeface="Roboto"/>
              </a:rPr>
              <a:t>s</a:t>
            </a:r>
            <a:r>
              <a:rPr lang="en-US" sz="4400">
                <a:solidFill>
                  <a:schemeClr val="lt1"/>
                </a:solidFill>
                <a:latin typeface="Roboto"/>
                <a:ea typeface="Roboto"/>
                <a:cs typeface="Roboto"/>
                <a:sym typeface="Roboto"/>
              </a:rPr>
              <a:t>e of 1218. </a:t>
            </a:r>
            <a:endParaRPr sz="4400">
              <a:solidFill>
                <a:schemeClr val="lt1"/>
              </a:solidFill>
              <a:latin typeface="Roboto"/>
              <a:ea typeface="Roboto"/>
              <a:cs typeface="Roboto"/>
              <a:sym typeface="Roboto"/>
            </a:endParaRPr>
          </a:p>
          <a:p>
            <a:pPr indent="0" lvl="0" marL="914400" rtl="0" algn="just">
              <a:lnSpc>
                <a:spcPct val="115000"/>
              </a:lnSpc>
              <a:spcBef>
                <a:spcPts val="1000"/>
              </a:spcBef>
              <a:spcAft>
                <a:spcPts val="0"/>
              </a:spcAft>
              <a:buNone/>
            </a:pPr>
            <a:r>
              <a:t/>
            </a:r>
            <a:endParaRPr sz="4400">
              <a:solidFill>
                <a:schemeClr val="lt1"/>
              </a:solidFill>
              <a:latin typeface="Roboto"/>
              <a:ea typeface="Roboto"/>
              <a:cs typeface="Roboto"/>
              <a:sym typeface="Roboto"/>
            </a:endParaRPr>
          </a:p>
          <a:p>
            <a:pPr indent="-508000" lvl="0" marL="914400" rtl="0" algn="l">
              <a:lnSpc>
                <a:spcPct val="115000"/>
              </a:lnSpc>
              <a:spcBef>
                <a:spcPts val="1000"/>
              </a:spcBef>
              <a:spcAft>
                <a:spcPts val="0"/>
              </a:spcAft>
              <a:buClr>
                <a:schemeClr val="lt1"/>
              </a:buClr>
              <a:buSzPts val="4400"/>
              <a:buFont typeface="Roboto"/>
              <a:buChar char="●"/>
            </a:pPr>
            <a:r>
              <a:rPr lang="en-US" sz="4400">
                <a:solidFill>
                  <a:schemeClr val="lt1"/>
                </a:solidFill>
                <a:latin typeface="Roboto"/>
                <a:ea typeface="Roboto"/>
                <a:cs typeface="Roboto"/>
                <a:sym typeface="Roboto"/>
              </a:rPr>
              <a:t>We detected minor changes in the results. The last 5 on the domain list had a decrease in referrer domains. The HTTP response had changes in the response codes 404(Apache_logs:213,Apache_attack_logs:679 and 200(Apache_logs:9126, Apache_attack_logs:3746).</a:t>
            </a:r>
            <a:endParaRPr sz="4400">
              <a:solidFill>
                <a:schemeClr val="lt1"/>
              </a:solidFill>
              <a:latin typeface="Roboto"/>
              <a:ea typeface="Roboto"/>
              <a:cs typeface="Roboto"/>
              <a:sym typeface="Roboto"/>
            </a:endParaRPr>
          </a:p>
          <a:p>
            <a:pPr indent="0" lvl="0" marL="914400" rtl="0" algn="l">
              <a:lnSpc>
                <a:spcPct val="115000"/>
              </a:lnSpc>
              <a:spcBef>
                <a:spcPts val="1000"/>
              </a:spcBef>
              <a:spcAft>
                <a:spcPts val="0"/>
              </a:spcAft>
              <a:buNone/>
            </a:pPr>
            <a:r>
              <a:t/>
            </a:r>
            <a:endParaRPr sz="4400">
              <a:solidFill>
                <a:schemeClr val="lt1"/>
              </a:solidFill>
              <a:latin typeface="Roboto"/>
              <a:ea typeface="Roboto"/>
              <a:cs typeface="Roboto"/>
              <a:sym typeface="Roboto"/>
            </a:endParaRPr>
          </a:p>
          <a:p>
            <a:pPr indent="-508000" lvl="0" marL="914400" rtl="0" algn="l">
              <a:lnSpc>
                <a:spcPct val="115000"/>
              </a:lnSpc>
              <a:spcBef>
                <a:spcPts val="1000"/>
              </a:spcBef>
              <a:spcAft>
                <a:spcPts val="0"/>
              </a:spcAft>
              <a:buClr>
                <a:schemeClr val="lt1"/>
              </a:buClr>
              <a:buSzPts val="4400"/>
              <a:buFont typeface="Roboto"/>
              <a:buChar char="●"/>
            </a:pPr>
            <a:r>
              <a:rPr lang="en-US" sz="4400">
                <a:solidFill>
                  <a:schemeClr val="lt1"/>
                </a:solidFill>
                <a:latin typeface="Roboto"/>
                <a:ea typeface="Roboto"/>
                <a:cs typeface="Roboto"/>
                <a:sym typeface="Roboto"/>
              </a:rPr>
              <a:t>Code 404 increased to 679 counts, while 200 decreased to 3746 counts. </a:t>
            </a:r>
            <a:endParaRPr sz="4400">
              <a:solidFill>
                <a:schemeClr val="lt1"/>
              </a:solidFill>
              <a:latin typeface="Roboto"/>
              <a:ea typeface="Roboto"/>
              <a:cs typeface="Roboto"/>
              <a:sym typeface="Roboto"/>
            </a:endParaRPr>
          </a:p>
          <a:p>
            <a:pPr indent="0" lvl="0" marL="914400" rtl="0" algn="just">
              <a:lnSpc>
                <a:spcPct val="115000"/>
              </a:lnSpc>
              <a:spcBef>
                <a:spcPts val="0"/>
              </a:spcBef>
              <a:spcAft>
                <a:spcPts val="0"/>
              </a:spcAft>
              <a:buNone/>
            </a:pPr>
            <a:r>
              <a:t/>
            </a:r>
            <a:endParaRPr sz="4000">
              <a:solidFill>
                <a:schemeClr val="lt1"/>
              </a:solidFill>
              <a:latin typeface="Roboto"/>
              <a:ea typeface="Roboto"/>
              <a:cs typeface="Roboto"/>
              <a:sym typeface="Roboto"/>
            </a:endParaRPr>
          </a:p>
          <a:p>
            <a:pPr indent="0" lvl="0" marL="0" rtl="0" algn="just">
              <a:lnSpc>
                <a:spcPct val="115000"/>
              </a:lnSpc>
              <a:spcBef>
                <a:spcPts val="1000"/>
              </a:spcBef>
              <a:spcAft>
                <a:spcPts val="0"/>
              </a:spcAft>
              <a:buNone/>
            </a:pPr>
            <a:r>
              <a:t/>
            </a:r>
            <a:endParaRPr sz="4000">
              <a:solidFill>
                <a:schemeClr val="lt1"/>
              </a:solidFill>
              <a:latin typeface="Roboto"/>
              <a:ea typeface="Roboto"/>
              <a:cs typeface="Roboto"/>
              <a:sym typeface="Roboto"/>
            </a:endParaRPr>
          </a:p>
          <a:p>
            <a:pPr indent="0" lvl="0" marL="0" rtl="0" algn="just">
              <a:lnSpc>
                <a:spcPct val="115000"/>
              </a:lnSpc>
              <a:spcBef>
                <a:spcPts val="1000"/>
              </a:spcBef>
              <a:spcAft>
                <a:spcPts val="0"/>
              </a:spcAft>
              <a:buNone/>
            </a:pPr>
            <a:r>
              <a:t/>
            </a:r>
            <a:endParaRPr sz="4000">
              <a:solidFill>
                <a:schemeClr val="lt1"/>
              </a:solidFill>
              <a:latin typeface="Roboto"/>
              <a:ea typeface="Roboto"/>
              <a:cs typeface="Roboto"/>
              <a:sym typeface="Roboto"/>
            </a:endParaRPr>
          </a:p>
          <a:p>
            <a:pPr indent="0" lvl="0" marL="0" rtl="0" algn="just">
              <a:spcBef>
                <a:spcPts val="1000"/>
              </a:spcBef>
              <a:spcAft>
                <a:spcPts val="0"/>
              </a:spcAft>
              <a:buNone/>
            </a:pPr>
            <a:r>
              <a:t/>
            </a:r>
            <a:endParaRPr sz="4800">
              <a:solidFill>
                <a:schemeClr val="dk2"/>
              </a:solidFill>
            </a:endParaRPr>
          </a:p>
        </p:txBody>
      </p:sp>
      <p:cxnSp>
        <p:nvCxnSpPr>
          <p:cNvPr id="626" name="Google Shape;626;p63"/>
          <p:cNvCxnSpPr/>
          <p:nvPr/>
        </p:nvCxnSpPr>
        <p:spPr>
          <a:xfrm flipH="1" rot="10800000">
            <a:off x="969725" y="1838825"/>
            <a:ext cx="22438200" cy="71400"/>
          </a:xfrm>
          <a:prstGeom prst="straightConnector1">
            <a:avLst/>
          </a:prstGeom>
          <a:noFill/>
          <a:ln cap="flat" cmpd="sng" w="38100">
            <a:solidFill>
              <a:schemeClr val="lt1"/>
            </a:solidFill>
            <a:prstDash val="solid"/>
            <a:round/>
            <a:headEnd len="med" w="med" type="none"/>
            <a:tailEnd len="med" w="med" type="none"/>
          </a:ln>
        </p:spPr>
      </p:cxn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0" name="Shape 630"/>
        <p:cNvGrpSpPr/>
        <p:nvPr/>
      </p:nvGrpSpPr>
      <p:grpSpPr>
        <a:xfrm>
          <a:off x="0" y="0"/>
          <a:ext cx="0" cy="0"/>
          <a:chOff x="0" y="0"/>
          <a:chExt cx="0" cy="0"/>
        </a:xfrm>
      </p:grpSpPr>
      <p:sp>
        <p:nvSpPr>
          <p:cNvPr id="631" name="Google Shape;631;p64"/>
          <p:cNvSpPr txBox="1"/>
          <p:nvPr>
            <p:ph type="title"/>
          </p:nvPr>
        </p:nvSpPr>
        <p:spPr>
          <a:xfrm>
            <a:off x="-314641" y="30450"/>
            <a:ext cx="24443100" cy="1423200"/>
          </a:xfrm>
          <a:prstGeom prst="rect">
            <a:avLst/>
          </a:prstGeom>
        </p:spPr>
        <p:txBody>
          <a:bodyPr anchorCtr="0" anchor="t" bIns="243750" lIns="1219000" spcFirstLastPara="1" rIns="731350" wrap="square" tIns="487575">
            <a:noAutofit/>
          </a:bodyPr>
          <a:lstStyle/>
          <a:p>
            <a:pPr indent="0" lvl="0" marL="0" rtl="0" algn="l">
              <a:spcBef>
                <a:spcPts val="0"/>
              </a:spcBef>
              <a:spcAft>
                <a:spcPts val="0"/>
              </a:spcAft>
              <a:buNone/>
            </a:pPr>
            <a:r>
              <a:rPr b="1" lang="en-US" sz="7500">
                <a:latin typeface="Roboto"/>
                <a:ea typeface="Roboto"/>
                <a:cs typeface="Roboto"/>
                <a:sym typeface="Roboto"/>
              </a:rPr>
              <a:t>Attack Summary — Apache</a:t>
            </a:r>
            <a:endParaRPr b="1" sz="7500">
              <a:latin typeface="Roboto"/>
              <a:ea typeface="Roboto"/>
              <a:cs typeface="Roboto"/>
              <a:sym typeface="Roboto"/>
            </a:endParaRPr>
          </a:p>
        </p:txBody>
      </p:sp>
      <p:sp>
        <p:nvSpPr>
          <p:cNvPr id="632" name="Google Shape;632;p64"/>
          <p:cNvSpPr txBox="1"/>
          <p:nvPr>
            <p:ph idx="12" type="sldNum"/>
          </p:nvPr>
        </p:nvSpPr>
        <p:spPr>
          <a:xfrm>
            <a:off x="22948089" y="13219200"/>
            <a:ext cx="698100" cy="281700"/>
          </a:xfrm>
          <a:prstGeom prst="rect">
            <a:avLst/>
          </a:prstGeom>
        </p:spPr>
        <p:txBody>
          <a:bodyPr anchorCtr="0" anchor="t" bIns="243750" lIns="0" spcFirstLastPara="1" rIns="0" wrap="square" tIns="0">
            <a:noAutofit/>
          </a:bodyPr>
          <a:lstStyle/>
          <a:p>
            <a:pPr indent="0" lvl="0" marL="0" rtl="0" algn="l">
              <a:spcBef>
                <a:spcPts val="0"/>
              </a:spcBef>
              <a:spcAft>
                <a:spcPts val="0"/>
              </a:spcAft>
              <a:buNone/>
            </a:pPr>
            <a:fld id="{00000000-1234-1234-1234-123412341234}" type="slidenum">
              <a:rPr lang="en-US"/>
              <a:t>‹#›</a:t>
            </a:fld>
            <a:endParaRPr/>
          </a:p>
        </p:txBody>
      </p:sp>
      <p:sp>
        <p:nvSpPr>
          <p:cNvPr id="633" name="Google Shape;633;p64"/>
          <p:cNvSpPr txBox="1"/>
          <p:nvPr>
            <p:ph idx="3" type="body"/>
          </p:nvPr>
        </p:nvSpPr>
        <p:spPr>
          <a:xfrm>
            <a:off x="703375" y="2295400"/>
            <a:ext cx="22942800" cy="9866700"/>
          </a:xfrm>
          <a:prstGeom prst="rect">
            <a:avLst/>
          </a:prstGeom>
        </p:spPr>
        <p:txBody>
          <a:bodyPr anchorCtr="0" anchor="t" bIns="2437975" lIns="1219000" spcFirstLastPara="1" rIns="1219000" wrap="square" tIns="0">
            <a:noAutofit/>
          </a:bodyPr>
          <a:lstStyle/>
          <a:p>
            <a:pPr indent="0" lvl="0" marL="0" rtl="0" algn="l">
              <a:spcBef>
                <a:spcPts val="0"/>
              </a:spcBef>
              <a:spcAft>
                <a:spcPts val="0"/>
              </a:spcAft>
              <a:buClr>
                <a:schemeClr val="dk1"/>
              </a:buClr>
              <a:buSzPts val="1100"/>
              <a:buFont typeface="Arial"/>
              <a:buNone/>
            </a:pPr>
            <a:r>
              <a:t/>
            </a:r>
            <a:endParaRPr sz="4400"/>
          </a:p>
          <a:p>
            <a:pPr indent="-12700" lvl="0" marL="12700" rtl="0" algn="l">
              <a:lnSpc>
                <a:spcPct val="115000"/>
              </a:lnSpc>
              <a:spcBef>
                <a:spcPts val="1000"/>
              </a:spcBef>
              <a:spcAft>
                <a:spcPts val="0"/>
              </a:spcAft>
              <a:buClr>
                <a:schemeClr val="dk1"/>
              </a:buClr>
              <a:buSzPts val="1100"/>
              <a:buNone/>
            </a:pPr>
            <a:r>
              <a:rPr lang="en-US" sz="4400"/>
              <a:t>●URL Data-Activity increased on the VSI_Account_login.php. The URL that had the most hits, was /VSI_Accont_login.php, which shows a either a brute force attack or an SQL injections attack.</a:t>
            </a:r>
            <a:endParaRPr sz="4400"/>
          </a:p>
          <a:p>
            <a:pPr indent="-12700" lvl="0" marL="12700" rtl="0" algn="l">
              <a:lnSpc>
                <a:spcPct val="115000"/>
              </a:lnSpc>
              <a:spcBef>
                <a:spcPts val="1000"/>
              </a:spcBef>
              <a:spcAft>
                <a:spcPts val="0"/>
              </a:spcAft>
              <a:buClr>
                <a:schemeClr val="dk1"/>
              </a:buClr>
              <a:buSzPts val="1100"/>
              <a:buFont typeface="Arial"/>
              <a:buNone/>
            </a:pPr>
            <a:r>
              <a:t/>
            </a:r>
            <a:endParaRPr sz="4400"/>
          </a:p>
          <a:p>
            <a:pPr indent="-12700" lvl="0" marL="12700" rtl="0" algn="l">
              <a:lnSpc>
                <a:spcPct val="115000"/>
              </a:lnSpc>
              <a:spcBef>
                <a:spcPts val="1000"/>
              </a:spcBef>
              <a:spcAft>
                <a:spcPts val="0"/>
              </a:spcAft>
              <a:buClr>
                <a:schemeClr val="dk1"/>
              </a:buClr>
              <a:buSzPts val="1100"/>
              <a:buNone/>
            </a:pPr>
            <a:r>
              <a:rPr lang="en-US" sz="4400"/>
              <a:t>● HTTP Methods-Post method was used between the dates of 18Mar2020 to 20Mar2020 with a total count of </a:t>
            </a:r>
            <a:r>
              <a:rPr lang="en-US" sz="4400"/>
              <a:t>1324</a:t>
            </a:r>
            <a:r>
              <a:rPr lang="en-US" sz="4400"/>
              <a:t>.</a:t>
            </a:r>
            <a:endParaRPr sz="4400"/>
          </a:p>
          <a:p>
            <a:pPr indent="-12700" lvl="0" marL="12700" rtl="0" algn="l">
              <a:lnSpc>
                <a:spcPct val="115000"/>
              </a:lnSpc>
              <a:spcBef>
                <a:spcPts val="1000"/>
              </a:spcBef>
              <a:spcAft>
                <a:spcPts val="0"/>
              </a:spcAft>
              <a:buClr>
                <a:schemeClr val="dk1"/>
              </a:buClr>
              <a:buSzPts val="1100"/>
              <a:buFont typeface="Arial"/>
              <a:buNone/>
            </a:pPr>
            <a:r>
              <a:t/>
            </a:r>
            <a:endParaRPr sz="4400"/>
          </a:p>
          <a:p>
            <a:pPr indent="-12700" lvl="0" marL="12700" rtl="0" algn="l">
              <a:lnSpc>
                <a:spcPct val="115000"/>
              </a:lnSpc>
              <a:spcBef>
                <a:spcPts val="1000"/>
              </a:spcBef>
              <a:spcAft>
                <a:spcPts val="1000"/>
              </a:spcAft>
              <a:buClr>
                <a:schemeClr val="dk1"/>
              </a:buClr>
              <a:buSzPts val="1100"/>
              <a:buFont typeface="Arial"/>
              <a:buNone/>
            </a:pPr>
            <a:r>
              <a:rPr lang="en-US" sz="4400"/>
              <a:t>● Cluster Map-There was suspicious activity present coming from Kiev (438 counts) and Kharkiv (432 counts).</a:t>
            </a:r>
            <a:endParaRPr sz="4400"/>
          </a:p>
        </p:txBody>
      </p:sp>
      <p:cxnSp>
        <p:nvCxnSpPr>
          <p:cNvPr id="634" name="Google Shape;634;p64"/>
          <p:cNvCxnSpPr/>
          <p:nvPr/>
        </p:nvCxnSpPr>
        <p:spPr>
          <a:xfrm flipH="1" rot="10800000">
            <a:off x="955675" y="1650925"/>
            <a:ext cx="22438200" cy="71400"/>
          </a:xfrm>
          <a:prstGeom prst="straightConnector1">
            <a:avLst/>
          </a:prstGeom>
          <a:noFill/>
          <a:ln cap="flat" cmpd="sng" w="38100">
            <a:solidFill>
              <a:schemeClr val="lt1"/>
            </a:solidFill>
            <a:prstDash val="solid"/>
            <a:round/>
            <a:headEnd len="med" w="med" type="none"/>
            <a:tailEnd len="med" w="med" type="none"/>
          </a:ln>
        </p:spPr>
      </p:cxn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8" name="Shape 638"/>
        <p:cNvGrpSpPr/>
        <p:nvPr/>
      </p:nvGrpSpPr>
      <p:grpSpPr>
        <a:xfrm>
          <a:off x="0" y="0"/>
          <a:ext cx="0" cy="0"/>
          <a:chOff x="0" y="0"/>
          <a:chExt cx="0" cy="0"/>
        </a:xfrm>
      </p:grpSpPr>
      <p:sp>
        <p:nvSpPr>
          <p:cNvPr id="639" name="Google Shape;639;p65"/>
          <p:cNvSpPr txBox="1"/>
          <p:nvPr>
            <p:ph type="title"/>
          </p:nvPr>
        </p:nvSpPr>
        <p:spPr>
          <a:xfrm>
            <a:off x="-471191" y="50400"/>
            <a:ext cx="24443100" cy="1423200"/>
          </a:xfrm>
          <a:prstGeom prst="rect">
            <a:avLst/>
          </a:prstGeom>
        </p:spPr>
        <p:txBody>
          <a:bodyPr anchorCtr="0" anchor="t" bIns="243750" lIns="1219000" spcFirstLastPara="1" rIns="731350" wrap="square" tIns="487575">
            <a:noAutofit/>
          </a:bodyPr>
          <a:lstStyle/>
          <a:p>
            <a:pPr indent="0" lvl="0" marL="0" rtl="0" algn="l">
              <a:spcBef>
                <a:spcPts val="0"/>
              </a:spcBef>
              <a:spcAft>
                <a:spcPts val="0"/>
              </a:spcAft>
              <a:buNone/>
            </a:pPr>
            <a:r>
              <a:rPr b="1" lang="en-US" sz="7500">
                <a:solidFill>
                  <a:srgbClr val="FFFFFF"/>
                </a:solidFill>
                <a:latin typeface="Roboto"/>
                <a:ea typeface="Roboto"/>
                <a:cs typeface="Roboto"/>
                <a:sym typeface="Roboto"/>
              </a:rPr>
              <a:t>Screenshots of Attack Logs</a:t>
            </a:r>
            <a:endParaRPr b="1" sz="7500">
              <a:solidFill>
                <a:srgbClr val="FFFFFF"/>
              </a:solidFill>
              <a:latin typeface="Roboto"/>
              <a:ea typeface="Roboto"/>
              <a:cs typeface="Roboto"/>
              <a:sym typeface="Roboto"/>
            </a:endParaRPr>
          </a:p>
        </p:txBody>
      </p:sp>
      <p:sp>
        <p:nvSpPr>
          <p:cNvPr id="640" name="Google Shape;640;p65"/>
          <p:cNvSpPr txBox="1"/>
          <p:nvPr>
            <p:ph idx="12" type="sldNum"/>
          </p:nvPr>
        </p:nvSpPr>
        <p:spPr>
          <a:xfrm>
            <a:off x="22948089" y="13219200"/>
            <a:ext cx="698100" cy="281700"/>
          </a:xfrm>
          <a:prstGeom prst="rect">
            <a:avLst/>
          </a:prstGeom>
        </p:spPr>
        <p:txBody>
          <a:bodyPr anchorCtr="0" anchor="t" bIns="243750" lIns="0" spcFirstLastPara="1" rIns="0" wrap="square" tIns="0">
            <a:noAutofit/>
          </a:bodyPr>
          <a:lstStyle/>
          <a:p>
            <a:pPr indent="0" lvl="0" marL="0" rtl="0" algn="l">
              <a:spcBef>
                <a:spcPts val="0"/>
              </a:spcBef>
              <a:spcAft>
                <a:spcPts val="0"/>
              </a:spcAft>
              <a:buNone/>
            </a:pPr>
            <a:fld id="{00000000-1234-1234-1234-123412341234}" type="slidenum">
              <a:rPr lang="en-US"/>
              <a:t>‹#›</a:t>
            </a:fld>
            <a:endParaRPr/>
          </a:p>
        </p:txBody>
      </p:sp>
      <p:cxnSp>
        <p:nvCxnSpPr>
          <p:cNvPr id="641" name="Google Shape;641;p65"/>
          <p:cNvCxnSpPr/>
          <p:nvPr/>
        </p:nvCxnSpPr>
        <p:spPr>
          <a:xfrm flipH="1" rot="10800000">
            <a:off x="719225" y="1682225"/>
            <a:ext cx="22438200" cy="71400"/>
          </a:xfrm>
          <a:prstGeom prst="straightConnector1">
            <a:avLst/>
          </a:prstGeom>
          <a:noFill/>
          <a:ln cap="flat" cmpd="sng" w="38100">
            <a:solidFill>
              <a:schemeClr val="lt1"/>
            </a:solidFill>
            <a:prstDash val="solid"/>
            <a:round/>
            <a:headEnd len="med" w="med" type="none"/>
            <a:tailEnd len="med" w="med" type="none"/>
          </a:ln>
        </p:spPr>
      </p:cxnSp>
      <p:sp>
        <p:nvSpPr>
          <p:cNvPr id="642" name="Google Shape;642;p65"/>
          <p:cNvSpPr txBox="1"/>
          <p:nvPr/>
        </p:nvSpPr>
        <p:spPr>
          <a:xfrm>
            <a:off x="172675" y="12153600"/>
            <a:ext cx="88977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4000">
                <a:solidFill>
                  <a:schemeClr val="lt1"/>
                </a:solidFill>
                <a:latin typeface="Roboto"/>
                <a:ea typeface="Roboto"/>
                <a:cs typeface="Roboto"/>
                <a:sym typeface="Roboto"/>
              </a:rPr>
              <a:t>HTTP Response Code Attack Logs</a:t>
            </a:r>
            <a:endParaRPr sz="4000">
              <a:solidFill>
                <a:schemeClr val="lt1"/>
              </a:solidFill>
              <a:latin typeface="Roboto"/>
              <a:ea typeface="Roboto"/>
              <a:cs typeface="Roboto"/>
              <a:sym typeface="Roboto"/>
            </a:endParaRPr>
          </a:p>
        </p:txBody>
      </p:sp>
      <p:sp>
        <p:nvSpPr>
          <p:cNvPr id="643" name="Google Shape;643;p65"/>
          <p:cNvSpPr txBox="1"/>
          <p:nvPr/>
        </p:nvSpPr>
        <p:spPr>
          <a:xfrm>
            <a:off x="15530800" y="11784850"/>
            <a:ext cx="83082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4000">
                <a:solidFill>
                  <a:schemeClr val="lt1"/>
                </a:solidFill>
                <a:latin typeface="Roboto"/>
                <a:ea typeface="Roboto"/>
                <a:cs typeface="Roboto"/>
                <a:sym typeface="Roboto"/>
              </a:rPr>
              <a:t>International IP Attack Alert Log</a:t>
            </a:r>
            <a:endParaRPr sz="4000">
              <a:solidFill>
                <a:schemeClr val="lt1"/>
              </a:solidFill>
              <a:latin typeface="Roboto"/>
              <a:ea typeface="Roboto"/>
              <a:cs typeface="Roboto"/>
              <a:sym typeface="Roboto"/>
            </a:endParaRPr>
          </a:p>
        </p:txBody>
      </p:sp>
      <p:sp>
        <p:nvSpPr>
          <p:cNvPr id="644" name="Google Shape;644;p65"/>
          <p:cNvSpPr txBox="1"/>
          <p:nvPr/>
        </p:nvSpPr>
        <p:spPr>
          <a:xfrm>
            <a:off x="172675" y="1934138"/>
            <a:ext cx="83082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4000">
                <a:solidFill>
                  <a:schemeClr val="lt1"/>
                </a:solidFill>
                <a:latin typeface="Roboto"/>
                <a:ea typeface="Roboto"/>
                <a:cs typeface="Roboto"/>
                <a:sym typeface="Roboto"/>
              </a:rPr>
              <a:t>HTTP Methods Attack Logs</a:t>
            </a:r>
            <a:endParaRPr sz="4000">
              <a:solidFill>
                <a:schemeClr val="lt1"/>
              </a:solidFill>
              <a:latin typeface="Roboto"/>
              <a:ea typeface="Roboto"/>
              <a:cs typeface="Roboto"/>
              <a:sym typeface="Roboto"/>
            </a:endParaRPr>
          </a:p>
        </p:txBody>
      </p:sp>
      <p:sp>
        <p:nvSpPr>
          <p:cNvPr id="645" name="Google Shape;645;p65"/>
          <p:cNvSpPr txBox="1"/>
          <p:nvPr/>
        </p:nvSpPr>
        <p:spPr>
          <a:xfrm>
            <a:off x="15911500" y="1962250"/>
            <a:ext cx="75468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4000">
                <a:solidFill>
                  <a:schemeClr val="lt1"/>
                </a:solidFill>
                <a:latin typeface="Roboto"/>
                <a:ea typeface="Roboto"/>
                <a:cs typeface="Roboto"/>
                <a:sym typeface="Roboto"/>
              </a:rPr>
              <a:t>Referrer Domains Attack Logs</a:t>
            </a:r>
            <a:endParaRPr sz="4000">
              <a:solidFill>
                <a:schemeClr val="lt1"/>
              </a:solidFill>
              <a:latin typeface="Roboto"/>
              <a:ea typeface="Roboto"/>
              <a:cs typeface="Roboto"/>
              <a:sym typeface="Roboto"/>
            </a:endParaRPr>
          </a:p>
        </p:txBody>
      </p:sp>
      <p:pic>
        <p:nvPicPr>
          <p:cNvPr id="646" name="Google Shape;646;p65"/>
          <p:cNvPicPr preferRelativeResize="0"/>
          <p:nvPr/>
        </p:nvPicPr>
        <p:blipFill>
          <a:blip r:embed="rId3">
            <a:alphaModFix/>
          </a:blip>
          <a:stretch>
            <a:fillRect/>
          </a:stretch>
        </p:blipFill>
        <p:spPr>
          <a:xfrm>
            <a:off x="152400" y="2915050"/>
            <a:ext cx="12234675" cy="4423107"/>
          </a:xfrm>
          <a:prstGeom prst="rect">
            <a:avLst/>
          </a:prstGeom>
          <a:noFill/>
          <a:ln>
            <a:noFill/>
          </a:ln>
        </p:spPr>
      </p:pic>
      <p:pic>
        <p:nvPicPr>
          <p:cNvPr id="647" name="Google Shape;647;p65"/>
          <p:cNvPicPr preferRelativeResize="0"/>
          <p:nvPr/>
        </p:nvPicPr>
        <p:blipFill>
          <a:blip r:embed="rId4">
            <a:alphaModFix/>
          </a:blip>
          <a:stretch>
            <a:fillRect/>
          </a:stretch>
        </p:blipFill>
        <p:spPr>
          <a:xfrm>
            <a:off x="12539475" y="2915050"/>
            <a:ext cx="11685776" cy="3670924"/>
          </a:xfrm>
          <a:prstGeom prst="rect">
            <a:avLst/>
          </a:prstGeom>
          <a:noFill/>
          <a:ln>
            <a:noFill/>
          </a:ln>
        </p:spPr>
      </p:pic>
      <p:pic>
        <p:nvPicPr>
          <p:cNvPr id="648" name="Google Shape;648;p65"/>
          <p:cNvPicPr preferRelativeResize="0"/>
          <p:nvPr/>
        </p:nvPicPr>
        <p:blipFill>
          <a:blip r:embed="rId5">
            <a:alphaModFix/>
          </a:blip>
          <a:stretch>
            <a:fillRect/>
          </a:stretch>
        </p:blipFill>
        <p:spPr>
          <a:xfrm>
            <a:off x="172675" y="8862157"/>
            <a:ext cx="12402075" cy="3107033"/>
          </a:xfrm>
          <a:prstGeom prst="rect">
            <a:avLst/>
          </a:prstGeom>
          <a:noFill/>
          <a:ln>
            <a:noFill/>
          </a:ln>
        </p:spPr>
      </p:pic>
      <p:pic>
        <p:nvPicPr>
          <p:cNvPr id="649" name="Google Shape;649;p65"/>
          <p:cNvPicPr preferRelativeResize="0"/>
          <p:nvPr/>
        </p:nvPicPr>
        <p:blipFill>
          <a:blip r:embed="rId6">
            <a:alphaModFix/>
          </a:blip>
          <a:stretch>
            <a:fillRect/>
          </a:stretch>
        </p:blipFill>
        <p:spPr>
          <a:xfrm>
            <a:off x="12879550" y="8862150"/>
            <a:ext cx="11498099" cy="2714405"/>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4" name="Shape 654"/>
        <p:cNvGrpSpPr/>
        <p:nvPr/>
      </p:nvGrpSpPr>
      <p:grpSpPr>
        <a:xfrm>
          <a:off x="0" y="0"/>
          <a:ext cx="0" cy="0"/>
          <a:chOff x="0" y="0"/>
          <a:chExt cx="0" cy="0"/>
        </a:xfrm>
      </p:grpSpPr>
      <p:sp>
        <p:nvSpPr>
          <p:cNvPr id="655" name="Google Shape;655;p66"/>
          <p:cNvSpPr txBox="1"/>
          <p:nvPr>
            <p:ph type="title"/>
          </p:nvPr>
        </p:nvSpPr>
        <p:spPr>
          <a:xfrm>
            <a:off x="-32791" y="0"/>
            <a:ext cx="24443100" cy="1423200"/>
          </a:xfrm>
          <a:prstGeom prst="rect">
            <a:avLst/>
          </a:prstGeom>
        </p:spPr>
        <p:txBody>
          <a:bodyPr anchorCtr="0" anchor="t" bIns="243750" lIns="1219000" spcFirstLastPara="1" rIns="731350" wrap="square" tIns="487575">
            <a:noAutofit/>
          </a:bodyPr>
          <a:lstStyle/>
          <a:p>
            <a:pPr indent="0" lvl="0" marL="0" rtl="0" algn="l">
              <a:spcBef>
                <a:spcPts val="0"/>
              </a:spcBef>
              <a:spcAft>
                <a:spcPts val="0"/>
              </a:spcAft>
              <a:buNone/>
            </a:pPr>
            <a:r>
              <a:rPr b="1" lang="en-US" sz="7500">
                <a:latin typeface="Roboto"/>
                <a:ea typeface="Roboto"/>
                <a:cs typeface="Roboto"/>
                <a:sym typeface="Roboto"/>
              </a:rPr>
              <a:t>Screenshots of Attack Logs Cont.</a:t>
            </a:r>
            <a:endParaRPr b="1" sz="7500">
              <a:latin typeface="Roboto"/>
              <a:ea typeface="Roboto"/>
              <a:cs typeface="Roboto"/>
              <a:sym typeface="Roboto"/>
            </a:endParaRPr>
          </a:p>
          <a:p>
            <a:pPr indent="0" lvl="0" marL="0" rtl="0" algn="l">
              <a:spcBef>
                <a:spcPts val="0"/>
              </a:spcBef>
              <a:spcAft>
                <a:spcPts val="0"/>
              </a:spcAft>
              <a:buNone/>
            </a:pPr>
            <a:r>
              <a:t/>
            </a:r>
            <a:endParaRPr/>
          </a:p>
        </p:txBody>
      </p:sp>
      <p:sp>
        <p:nvSpPr>
          <p:cNvPr id="656" name="Google Shape;656;p66"/>
          <p:cNvSpPr txBox="1"/>
          <p:nvPr>
            <p:ph idx="12" type="sldNum"/>
          </p:nvPr>
        </p:nvSpPr>
        <p:spPr>
          <a:xfrm>
            <a:off x="22948089" y="13219200"/>
            <a:ext cx="698100" cy="281700"/>
          </a:xfrm>
          <a:prstGeom prst="rect">
            <a:avLst/>
          </a:prstGeom>
        </p:spPr>
        <p:txBody>
          <a:bodyPr anchorCtr="0" anchor="t" bIns="243750" lIns="0" spcFirstLastPara="1" rIns="0" wrap="square" tIns="0">
            <a:noAutofit/>
          </a:bodyPr>
          <a:lstStyle/>
          <a:p>
            <a:pPr indent="0" lvl="0" marL="0" rtl="0" algn="l">
              <a:spcBef>
                <a:spcPts val="0"/>
              </a:spcBef>
              <a:spcAft>
                <a:spcPts val="0"/>
              </a:spcAft>
              <a:buNone/>
            </a:pPr>
            <a:fld id="{00000000-1234-1234-1234-123412341234}" type="slidenum">
              <a:rPr lang="en-US"/>
              <a:t>‹#›</a:t>
            </a:fld>
            <a:endParaRPr/>
          </a:p>
        </p:txBody>
      </p:sp>
      <p:sp>
        <p:nvSpPr>
          <p:cNvPr id="657" name="Google Shape;657;p66"/>
          <p:cNvSpPr txBox="1"/>
          <p:nvPr>
            <p:ph idx="2" type="subTitle"/>
          </p:nvPr>
        </p:nvSpPr>
        <p:spPr>
          <a:xfrm>
            <a:off x="-32791" y="13111067"/>
            <a:ext cx="21252900" cy="604800"/>
          </a:xfrm>
          <a:prstGeom prst="rect">
            <a:avLst/>
          </a:prstGeom>
        </p:spPr>
        <p:txBody>
          <a:bodyPr anchorCtr="0" anchor="t" bIns="0" lIns="731350" spcFirstLastPara="1" rIns="0" wrap="square" tIns="121850">
            <a:noAutofit/>
          </a:bodyPr>
          <a:lstStyle/>
          <a:p>
            <a:pPr indent="0" lvl="0" marL="0" rtl="0" algn="l">
              <a:spcBef>
                <a:spcPts val="0"/>
              </a:spcBef>
              <a:spcAft>
                <a:spcPts val="3200"/>
              </a:spcAft>
              <a:buNone/>
            </a:pPr>
            <a:r>
              <a:t/>
            </a:r>
            <a:endParaRPr/>
          </a:p>
        </p:txBody>
      </p:sp>
      <p:sp>
        <p:nvSpPr>
          <p:cNvPr id="658" name="Google Shape;658;p66"/>
          <p:cNvSpPr txBox="1"/>
          <p:nvPr/>
        </p:nvSpPr>
        <p:spPr>
          <a:xfrm>
            <a:off x="634425" y="1842900"/>
            <a:ext cx="74382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4000">
                <a:solidFill>
                  <a:schemeClr val="lt1"/>
                </a:solidFill>
                <a:latin typeface="Roboto"/>
                <a:ea typeface="Roboto"/>
                <a:cs typeface="Roboto"/>
                <a:sym typeface="Roboto"/>
              </a:rPr>
              <a:t>HTTP POST Attack Alert Log</a:t>
            </a:r>
            <a:endParaRPr sz="4000">
              <a:solidFill>
                <a:schemeClr val="lt1"/>
              </a:solidFill>
              <a:latin typeface="Roboto"/>
              <a:ea typeface="Roboto"/>
              <a:cs typeface="Roboto"/>
              <a:sym typeface="Roboto"/>
            </a:endParaRPr>
          </a:p>
        </p:txBody>
      </p:sp>
      <p:pic>
        <p:nvPicPr>
          <p:cNvPr id="659" name="Google Shape;659;p66"/>
          <p:cNvPicPr preferRelativeResize="0"/>
          <p:nvPr/>
        </p:nvPicPr>
        <p:blipFill rotWithShape="1">
          <a:blip r:embed="rId3">
            <a:alphaModFix/>
          </a:blip>
          <a:srcRect b="0" l="-770" r="769" t="0"/>
          <a:stretch/>
        </p:blipFill>
        <p:spPr>
          <a:xfrm>
            <a:off x="278813" y="4270525"/>
            <a:ext cx="23819877" cy="4663950"/>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4" name="Shape 664"/>
        <p:cNvGrpSpPr/>
        <p:nvPr/>
      </p:nvGrpSpPr>
      <p:grpSpPr>
        <a:xfrm>
          <a:off x="0" y="0"/>
          <a:ext cx="0" cy="0"/>
          <a:chOff x="0" y="0"/>
          <a:chExt cx="0" cy="0"/>
        </a:xfrm>
      </p:grpSpPr>
      <p:sp>
        <p:nvSpPr>
          <p:cNvPr id="665" name="Google Shape;665;p67"/>
          <p:cNvSpPr txBox="1"/>
          <p:nvPr>
            <p:ph type="title"/>
          </p:nvPr>
        </p:nvSpPr>
        <p:spPr>
          <a:xfrm>
            <a:off x="-524391" y="50400"/>
            <a:ext cx="24443100" cy="1423200"/>
          </a:xfrm>
          <a:prstGeom prst="rect">
            <a:avLst/>
          </a:prstGeom>
        </p:spPr>
        <p:txBody>
          <a:bodyPr anchorCtr="0" anchor="t" bIns="243750" lIns="1219000" spcFirstLastPara="1" rIns="731350" wrap="square" tIns="487575">
            <a:noAutofit/>
          </a:bodyPr>
          <a:lstStyle/>
          <a:p>
            <a:pPr indent="0" lvl="0" marL="0" rtl="0" algn="l">
              <a:spcBef>
                <a:spcPts val="0"/>
              </a:spcBef>
              <a:spcAft>
                <a:spcPts val="0"/>
              </a:spcAft>
              <a:buNone/>
            </a:pPr>
            <a:r>
              <a:rPr b="1" lang="en-US" sz="7500">
                <a:latin typeface="Roboto"/>
                <a:ea typeface="Roboto"/>
                <a:cs typeface="Roboto"/>
                <a:sym typeface="Roboto"/>
              </a:rPr>
              <a:t>Apache </a:t>
            </a:r>
            <a:r>
              <a:rPr b="1" lang="en-US" sz="7500">
                <a:latin typeface="Roboto"/>
                <a:ea typeface="Roboto"/>
                <a:cs typeface="Roboto"/>
                <a:sym typeface="Roboto"/>
              </a:rPr>
              <a:t>Attack Dashboard</a:t>
            </a:r>
            <a:endParaRPr b="1" sz="7500">
              <a:latin typeface="Roboto"/>
              <a:ea typeface="Roboto"/>
              <a:cs typeface="Roboto"/>
              <a:sym typeface="Roboto"/>
            </a:endParaRPr>
          </a:p>
          <a:p>
            <a:pPr indent="0" lvl="0" marL="0" rtl="0" algn="l">
              <a:spcBef>
                <a:spcPts val="0"/>
              </a:spcBef>
              <a:spcAft>
                <a:spcPts val="0"/>
              </a:spcAft>
              <a:buNone/>
            </a:pPr>
            <a:r>
              <a:t/>
            </a:r>
            <a:endParaRPr/>
          </a:p>
        </p:txBody>
      </p:sp>
      <p:sp>
        <p:nvSpPr>
          <p:cNvPr id="666" name="Google Shape;666;p67"/>
          <p:cNvSpPr txBox="1"/>
          <p:nvPr>
            <p:ph idx="12" type="sldNum"/>
          </p:nvPr>
        </p:nvSpPr>
        <p:spPr>
          <a:xfrm>
            <a:off x="22948089" y="13219200"/>
            <a:ext cx="698100" cy="281700"/>
          </a:xfrm>
          <a:prstGeom prst="rect">
            <a:avLst/>
          </a:prstGeom>
        </p:spPr>
        <p:txBody>
          <a:bodyPr anchorCtr="0" anchor="t" bIns="243750" lIns="0" spcFirstLastPara="1" rIns="0" wrap="square" tIns="0">
            <a:noAutofit/>
          </a:bodyPr>
          <a:lstStyle/>
          <a:p>
            <a:pPr indent="0" lvl="0" marL="0" rtl="0" algn="l">
              <a:spcBef>
                <a:spcPts val="0"/>
              </a:spcBef>
              <a:spcAft>
                <a:spcPts val="0"/>
              </a:spcAft>
              <a:buNone/>
            </a:pPr>
            <a:fld id="{00000000-1234-1234-1234-123412341234}" type="slidenum">
              <a:rPr lang="en-US"/>
              <a:t>‹#›</a:t>
            </a:fld>
            <a:endParaRPr/>
          </a:p>
        </p:txBody>
      </p:sp>
      <p:sp>
        <p:nvSpPr>
          <p:cNvPr id="667" name="Google Shape;667;p67"/>
          <p:cNvSpPr txBox="1"/>
          <p:nvPr>
            <p:ph idx="2" type="subTitle"/>
          </p:nvPr>
        </p:nvSpPr>
        <p:spPr>
          <a:xfrm>
            <a:off x="-32791" y="13111067"/>
            <a:ext cx="21252900" cy="604800"/>
          </a:xfrm>
          <a:prstGeom prst="rect">
            <a:avLst/>
          </a:prstGeom>
        </p:spPr>
        <p:txBody>
          <a:bodyPr anchorCtr="0" anchor="t" bIns="0" lIns="731350" spcFirstLastPara="1" rIns="0" wrap="square" tIns="121850">
            <a:noAutofit/>
          </a:bodyPr>
          <a:lstStyle/>
          <a:p>
            <a:pPr indent="0" lvl="0" marL="0" rtl="0" algn="l">
              <a:spcBef>
                <a:spcPts val="0"/>
              </a:spcBef>
              <a:spcAft>
                <a:spcPts val="3200"/>
              </a:spcAft>
              <a:buNone/>
            </a:pPr>
            <a:r>
              <a:t/>
            </a:r>
            <a:endParaRPr/>
          </a:p>
        </p:txBody>
      </p:sp>
      <p:pic>
        <p:nvPicPr>
          <p:cNvPr id="668" name="Google Shape;668;p67"/>
          <p:cNvPicPr preferRelativeResize="0"/>
          <p:nvPr/>
        </p:nvPicPr>
        <p:blipFill>
          <a:blip r:embed="rId3">
            <a:alphaModFix/>
          </a:blip>
          <a:stretch>
            <a:fillRect/>
          </a:stretch>
        </p:blipFill>
        <p:spPr>
          <a:xfrm>
            <a:off x="547000" y="2760750"/>
            <a:ext cx="23371699" cy="8821367"/>
          </a:xfrm>
          <a:prstGeom prst="rect">
            <a:avLst/>
          </a:prstGeom>
          <a:noFill/>
          <a:ln>
            <a:noFill/>
          </a:ln>
        </p:spPr>
      </p:pic>
      <p:cxnSp>
        <p:nvCxnSpPr>
          <p:cNvPr id="669" name="Google Shape;669;p67"/>
          <p:cNvCxnSpPr/>
          <p:nvPr/>
        </p:nvCxnSpPr>
        <p:spPr>
          <a:xfrm flipH="1" rot="10800000">
            <a:off x="785313" y="1650925"/>
            <a:ext cx="22438200" cy="71400"/>
          </a:xfrm>
          <a:prstGeom prst="straightConnector1">
            <a:avLst/>
          </a:prstGeom>
          <a:noFill/>
          <a:ln cap="flat" cmpd="sng" w="38100">
            <a:solidFill>
              <a:schemeClr val="lt1"/>
            </a:solidFill>
            <a:prstDash val="solid"/>
            <a:round/>
            <a:headEnd len="med" w="med" type="none"/>
            <a:tailEnd len="med" w="med" type="none"/>
          </a:ln>
        </p:spPr>
      </p:cxn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3" name="Shape 673"/>
        <p:cNvGrpSpPr/>
        <p:nvPr/>
      </p:nvGrpSpPr>
      <p:grpSpPr>
        <a:xfrm>
          <a:off x="0" y="0"/>
          <a:ext cx="0" cy="0"/>
          <a:chOff x="0" y="0"/>
          <a:chExt cx="0" cy="0"/>
        </a:xfrm>
      </p:grpSpPr>
      <p:sp>
        <p:nvSpPr>
          <p:cNvPr id="674" name="Google Shape;674;p68"/>
          <p:cNvSpPr txBox="1"/>
          <p:nvPr/>
        </p:nvSpPr>
        <p:spPr>
          <a:xfrm>
            <a:off x="22948089" y="13219200"/>
            <a:ext cx="698100" cy="281700"/>
          </a:xfrm>
          <a:prstGeom prst="rect">
            <a:avLst/>
          </a:prstGeom>
          <a:noFill/>
          <a:ln>
            <a:noFill/>
          </a:ln>
        </p:spPr>
        <p:txBody>
          <a:bodyPr anchorCtr="0" anchor="t" bIns="243750" lIns="0" spcFirstLastPara="1" rIns="0" wrap="square" tIns="0">
            <a:noAutofit/>
          </a:bodyPr>
          <a:lstStyle/>
          <a:p>
            <a:pPr indent="0" lvl="0" marL="0" rtl="0" algn="r">
              <a:spcBef>
                <a:spcPts val="0"/>
              </a:spcBef>
              <a:spcAft>
                <a:spcPts val="0"/>
              </a:spcAft>
              <a:buNone/>
            </a:pPr>
            <a:fld id="{00000000-1234-1234-1234-123412341234}" type="slidenum">
              <a:rPr lang="en-US" sz="1600"/>
              <a:t>‹#›</a:t>
            </a:fld>
            <a:endParaRPr sz="1600"/>
          </a:p>
        </p:txBody>
      </p:sp>
      <p:sp>
        <p:nvSpPr>
          <p:cNvPr id="675" name="Google Shape;675;p68"/>
          <p:cNvSpPr txBox="1"/>
          <p:nvPr>
            <p:ph type="title"/>
          </p:nvPr>
        </p:nvSpPr>
        <p:spPr>
          <a:xfrm>
            <a:off x="1917117" y="6094350"/>
            <a:ext cx="20543400" cy="1527300"/>
          </a:xfrm>
          <a:prstGeom prst="rect">
            <a:avLst/>
          </a:prstGeom>
        </p:spPr>
        <p:txBody>
          <a:bodyPr anchorCtr="0" anchor="ctr" bIns="243750" lIns="243750" spcFirstLastPara="1" rIns="243750" wrap="square" tIns="243750">
            <a:noAutofit/>
          </a:bodyPr>
          <a:lstStyle/>
          <a:p>
            <a:pPr indent="0" lvl="0" marL="0" rtl="0" algn="ctr">
              <a:spcBef>
                <a:spcPts val="0"/>
              </a:spcBef>
              <a:spcAft>
                <a:spcPts val="0"/>
              </a:spcAft>
              <a:buClr>
                <a:schemeClr val="dk1"/>
              </a:buClr>
              <a:buSzPts val="1100"/>
              <a:buFont typeface="Arial"/>
              <a:buNone/>
            </a:pPr>
            <a:r>
              <a:rPr b="1" lang="en-US" sz="9600">
                <a:solidFill>
                  <a:schemeClr val="lt1"/>
                </a:solidFill>
                <a:latin typeface="Roboto"/>
                <a:ea typeface="Roboto"/>
                <a:cs typeface="Roboto"/>
                <a:sym typeface="Roboto"/>
              </a:rPr>
              <a:t>Summary and Future Mitigations</a:t>
            </a:r>
            <a:endParaRPr b="1" sz="9600">
              <a:latin typeface="Roboto"/>
              <a:ea typeface="Roboto"/>
              <a:cs typeface="Roboto"/>
              <a:sym typeface="Roboto"/>
            </a:endParaRPr>
          </a:p>
          <a:p>
            <a:pPr indent="0" lvl="0" marL="0" rtl="0" algn="ctr">
              <a:spcBef>
                <a:spcPts val="0"/>
              </a:spcBef>
              <a:spcAft>
                <a:spcPts val="0"/>
              </a:spcAft>
              <a:buNone/>
            </a:pPr>
            <a:r>
              <a:t/>
            </a:r>
            <a:endParaRPr sz="9600">
              <a:latin typeface="Roboto Light"/>
              <a:ea typeface="Roboto Light"/>
              <a:cs typeface="Roboto Light"/>
              <a:sym typeface="Roboto Light"/>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9" name="Shape 679"/>
        <p:cNvGrpSpPr/>
        <p:nvPr/>
      </p:nvGrpSpPr>
      <p:grpSpPr>
        <a:xfrm>
          <a:off x="0" y="0"/>
          <a:ext cx="0" cy="0"/>
          <a:chOff x="0" y="0"/>
          <a:chExt cx="0" cy="0"/>
        </a:xfrm>
      </p:grpSpPr>
      <p:sp>
        <p:nvSpPr>
          <p:cNvPr id="680" name="Google Shape;680;p69"/>
          <p:cNvSpPr txBox="1"/>
          <p:nvPr>
            <p:ph type="title"/>
          </p:nvPr>
        </p:nvSpPr>
        <p:spPr>
          <a:xfrm>
            <a:off x="-345966" y="50400"/>
            <a:ext cx="24443100" cy="1423200"/>
          </a:xfrm>
          <a:prstGeom prst="rect">
            <a:avLst/>
          </a:prstGeom>
        </p:spPr>
        <p:txBody>
          <a:bodyPr anchorCtr="0" anchor="t" bIns="243750" lIns="1219000" spcFirstLastPara="1" rIns="731350" wrap="square" tIns="487575">
            <a:noAutofit/>
          </a:bodyPr>
          <a:lstStyle/>
          <a:p>
            <a:pPr indent="0" lvl="0" marL="0" rtl="0" algn="l">
              <a:spcBef>
                <a:spcPts val="0"/>
              </a:spcBef>
              <a:spcAft>
                <a:spcPts val="0"/>
              </a:spcAft>
              <a:buNone/>
            </a:pPr>
            <a:r>
              <a:rPr b="1" lang="en-US" sz="7500">
                <a:latin typeface="Roboto"/>
                <a:ea typeface="Roboto"/>
                <a:cs typeface="Roboto"/>
                <a:sym typeface="Roboto"/>
              </a:rPr>
              <a:t>Project 3 Summary</a:t>
            </a:r>
            <a:endParaRPr b="1" sz="7500">
              <a:latin typeface="Roboto"/>
              <a:ea typeface="Roboto"/>
              <a:cs typeface="Roboto"/>
              <a:sym typeface="Roboto"/>
            </a:endParaRPr>
          </a:p>
        </p:txBody>
      </p:sp>
      <p:sp>
        <p:nvSpPr>
          <p:cNvPr id="681" name="Google Shape;681;p69"/>
          <p:cNvSpPr txBox="1"/>
          <p:nvPr>
            <p:ph idx="12" type="sldNum"/>
          </p:nvPr>
        </p:nvSpPr>
        <p:spPr>
          <a:xfrm>
            <a:off x="22948089" y="13219200"/>
            <a:ext cx="698100" cy="281700"/>
          </a:xfrm>
          <a:prstGeom prst="rect">
            <a:avLst/>
          </a:prstGeom>
        </p:spPr>
        <p:txBody>
          <a:bodyPr anchorCtr="0" anchor="t" bIns="243750" lIns="0" spcFirstLastPara="1" rIns="0" wrap="square" tIns="0">
            <a:noAutofit/>
          </a:bodyPr>
          <a:lstStyle/>
          <a:p>
            <a:pPr indent="0" lvl="0" marL="0" rtl="0" algn="l">
              <a:spcBef>
                <a:spcPts val="0"/>
              </a:spcBef>
              <a:spcAft>
                <a:spcPts val="0"/>
              </a:spcAft>
              <a:buNone/>
            </a:pPr>
            <a:fld id="{00000000-1234-1234-1234-123412341234}" type="slidenum">
              <a:rPr lang="en-US"/>
              <a:t>‹#›</a:t>
            </a:fld>
            <a:endParaRPr/>
          </a:p>
        </p:txBody>
      </p:sp>
      <p:sp>
        <p:nvSpPr>
          <p:cNvPr id="682" name="Google Shape;682;p69"/>
          <p:cNvSpPr txBox="1"/>
          <p:nvPr>
            <p:ph idx="3" type="body"/>
          </p:nvPr>
        </p:nvSpPr>
        <p:spPr>
          <a:xfrm>
            <a:off x="0" y="2170125"/>
            <a:ext cx="22942800" cy="9866700"/>
          </a:xfrm>
          <a:prstGeom prst="rect">
            <a:avLst/>
          </a:prstGeom>
        </p:spPr>
        <p:txBody>
          <a:bodyPr anchorCtr="0" anchor="t" bIns="2437975" lIns="1219000" spcFirstLastPara="1" rIns="1219000" wrap="square" tIns="0">
            <a:noAutofit/>
          </a:bodyPr>
          <a:lstStyle/>
          <a:p>
            <a:pPr indent="0" lvl="0" marL="0" rtl="0" algn="just">
              <a:lnSpc>
                <a:spcPct val="115000"/>
              </a:lnSpc>
              <a:spcBef>
                <a:spcPts val="0"/>
              </a:spcBef>
              <a:spcAft>
                <a:spcPts val="0"/>
              </a:spcAft>
              <a:buNone/>
            </a:pPr>
            <a:r>
              <a:rPr lang="en-US" sz="4200"/>
              <a:t>Following our  analysis of VSI’s security logs, our team identified multiple cyberattacks targeting both the Windows operating system and Apache web server. The primary attack vector  was brute-force password attempts from various regions and countries.</a:t>
            </a:r>
            <a:endParaRPr sz="4200"/>
          </a:p>
          <a:p>
            <a:pPr indent="0" lvl="0" marL="0" rtl="0" algn="just">
              <a:lnSpc>
                <a:spcPct val="115000"/>
              </a:lnSpc>
              <a:spcBef>
                <a:spcPts val="1000"/>
              </a:spcBef>
              <a:spcAft>
                <a:spcPts val="0"/>
              </a:spcAft>
              <a:buNone/>
            </a:pPr>
            <a:r>
              <a:t/>
            </a:r>
            <a:endParaRPr sz="4200"/>
          </a:p>
          <a:p>
            <a:pPr indent="0" lvl="0" marL="0" rtl="0" algn="just">
              <a:lnSpc>
                <a:spcPct val="115000"/>
              </a:lnSpc>
              <a:spcBef>
                <a:spcPts val="1000"/>
              </a:spcBef>
              <a:spcAft>
                <a:spcPts val="0"/>
              </a:spcAft>
              <a:buNone/>
            </a:pPr>
            <a:r>
              <a:rPr b="1" lang="en-US" sz="4200"/>
              <a:t>Proposed Mitigation Measures:</a:t>
            </a:r>
            <a:endParaRPr b="1" sz="4200"/>
          </a:p>
          <a:p>
            <a:pPr indent="0" lvl="0" marL="0" rtl="0" algn="just">
              <a:lnSpc>
                <a:spcPct val="115000"/>
              </a:lnSpc>
              <a:spcBef>
                <a:spcPts val="1000"/>
              </a:spcBef>
              <a:spcAft>
                <a:spcPts val="0"/>
              </a:spcAft>
              <a:buNone/>
            </a:pPr>
            <a:r>
              <a:rPr lang="en-US" sz="4200"/>
              <a:t>To enhance VSI’s security posture and prevent future attacks, we recommend implementing the following measures:</a:t>
            </a:r>
            <a:endParaRPr sz="4200"/>
          </a:p>
          <a:p>
            <a:pPr indent="-495300" lvl="0" marL="457200" rtl="0" algn="just">
              <a:lnSpc>
                <a:spcPct val="115000"/>
              </a:lnSpc>
              <a:spcBef>
                <a:spcPts val="1000"/>
              </a:spcBef>
              <a:spcAft>
                <a:spcPts val="0"/>
              </a:spcAft>
              <a:buSzPts val="4200"/>
              <a:buChar char="●"/>
            </a:pPr>
            <a:r>
              <a:rPr lang="en-US" sz="4200"/>
              <a:t>Account Lockout Policy – Automatically lock user accounts after three consecutive failed login attempts to prevent automated brute-force attacks.</a:t>
            </a:r>
            <a:endParaRPr sz="4200"/>
          </a:p>
          <a:p>
            <a:pPr indent="-495300" lvl="0" marL="457200" rtl="0" algn="just">
              <a:lnSpc>
                <a:spcPct val="115000"/>
              </a:lnSpc>
              <a:spcBef>
                <a:spcPts val="0"/>
              </a:spcBef>
              <a:spcAft>
                <a:spcPts val="0"/>
              </a:spcAft>
              <a:buSzPts val="4200"/>
              <a:buChar char="●"/>
            </a:pPr>
            <a:r>
              <a:rPr lang="en-US" sz="4200"/>
              <a:t>Two-Factor Authentication (2FA) – Enforce 2FA across all critical systems to add an additional layer of security beyond traditional passwords.</a:t>
            </a:r>
            <a:endParaRPr sz="4200"/>
          </a:p>
          <a:p>
            <a:pPr indent="0" lvl="0" marL="0" rtl="0" algn="just">
              <a:lnSpc>
                <a:spcPct val="115000"/>
              </a:lnSpc>
              <a:spcBef>
                <a:spcPts val="1000"/>
              </a:spcBef>
              <a:spcAft>
                <a:spcPts val="0"/>
              </a:spcAft>
              <a:buNone/>
            </a:pPr>
            <a:r>
              <a:rPr lang="en-US" sz="4200"/>
              <a:t>By implementing these measures, VSI can significantly reduce the risk of unauthorized access and strengthen authentication security.</a:t>
            </a:r>
            <a:endParaRPr sz="4200"/>
          </a:p>
          <a:p>
            <a:pPr indent="0" lvl="0" marL="0" rtl="0" algn="l">
              <a:lnSpc>
                <a:spcPct val="115000"/>
              </a:lnSpc>
              <a:spcBef>
                <a:spcPts val="1000"/>
              </a:spcBef>
              <a:spcAft>
                <a:spcPts val="1000"/>
              </a:spcAft>
              <a:buNone/>
            </a:pPr>
            <a:r>
              <a:t/>
            </a:r>
            <a:endParaRPr sz="4400">
              <a:solidFill>
                <a:schemeClr val="dk1"/>
              </a:solidFill>
            </a:endParaRPr>
          </a:p>
        </p:txBody>
      </p:sp>
      <p:cxnSp>
        <p:nvCxnSpPr>
          <p:cNvPr id="683" name="Google Shape;683;p69"/>
          <p:cNvCxnSpPr/>
          <p:nvPr/>
        </p:nvCxnSpPr>
        <p:spPr>
          <a:xfrm flipH="1" rot="10800000">
            <a:off x="756675" y="1630163"/>
            <a:ext cx="22237800" cy="21000"/>
          </a:xfrm>
          <a:prstGeom prst="straightConnector1">
            <a:avLst/>
          </a:prstGeom>
          <a:noFill/>
          <a:ln cap="flat" cmpd="sng" w="28575">
            <a:solidFill>
              <a:schemeClr val="lt1"/>
            </a:solidFill>
            <a:prstDash val="solid"/>
            <a:round/>
            <a:headEnd len="med" w="med" type="none"/>
            <a:tailEnd len="med" w="med" type="none"/>
          </a:ln>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35"/>
          <p:cNvSpPr txBox="1"/>
          <p:nvPr>
            <p:ph type="title"/>
          </p:nvPr>
        </p:nvSpPr>
        <p:spPr>
          <a:xfrm>
            <a:off x="-796900" y="117900"/>
            <a:ext cx="24443100" cy="1288200"/>
          </a:xfrm>
          <a:prstGeom prst="rect">
            <a:avLst/>
          </a:prstGeom>
        </p:spPr>
        <p:txBody>
          <a:bodyPr anchorCtr="0" anchor="t" bIns="243750" lIns="1219000" spcFirstLastPara="1" rIns="731350" wrap="square" tIns="487575">
            <a:noAutofit/>
          </a:bodyPr>
          <a:lstStyle/>
          <a:p>
            <a:pPr indent="0" lvl="0" marL="0" rtl="0" algn="l">
              <a:spcBef>
                <a:spcPts val="0"/>
              </a:spcBef>
              <a:spcAft>
                <a:spcPts val="0"/>
              </a:spcAft>
              <a:buNone/>
            </a:pPr>
            <a:r>
              <a:rPr b="1" lang="en-US" sz="7500">
                <a:latin typeface="Roboto"/>
                <a:ea typeface="Roboto"/>
                <a:cs typeface="Roboto"/>
                <a:sym typeface="Roboto"/>
              </a:rPr>
              <a:t> </a:t>
            </a:r>
            <a:r>
              <a:rPr b="1" lang="en-US" sz="7500">
                <a:latin typeface="Roboto"/>
                <a:ea typeface="Roboto"/>
                <a:cs typeface="Roboto"/>
                <a:sym typeface="Roboto"/>
              </a:rPr>
              <a:t>Scenario</a:t>
            </a:r>
            <a:endParaRPr b="1" sz="7500">
              <a:latin typeface="Roboto"/>
              <a:ea typeface="Roboto"/>
              <a:cs typeface="Roboto"/>
              <a:sym typeface="Roboto"/>
            </a:endParaRPr>
          </a:p>
        </p:txBody>
      </p:sp>
      <p:sp>
        <p:nvSpPr>
          <p:cNvPr id="348" name="Google Shape;348;p35"/>
          <p:cNvSpPr txBox="1"/>
          <p:nvPr>
            <p:ph idx="3" type="body"/>
          </p:nvPr>
        </p:nvSpPr>
        <p:spPr>
          <a:xfrm>
            <a:off x="-25" y="1596526"/>
            <a:ext cx="24377700" cy="11005200"/>
          </a:xfrm>
          <a:prstGeom prst="rect">
            <a:avLst/>
          </a:prstGeom>
        </p:spPr>
        <p:txBody>
          <a:bodyPr anchorCtr="0" anchor="t" bIns="2437975" lIns="1219000" spcFirstLastPara="1" rIns="1219000" wrap="square" tIns="0">
            <a:noAutofit/>
          </a:bodyPr>
          <a:lstStyle/>
          <a:p>
            <a:pPr indent="0" lvl="0" marL="457200" rtl="0" algn="just">
              <a:lnSpc>
                <a:spcPct val="115000"/>
              </a:lnSpc>
              <a:spcBef>
                <a:spcPts val="0"/>
              </a:spcBef>
              <a:spcAft>
                <a:spcPts val="0"/>
              </a:spcAft>
              <a:buNone/>
            </a:pPr>
            <a:r>
              <a:t/>
            </a:r>
            <a:endParaRPr sz="4200">
              <a:solidFill>
                <a:schemeClr val="dk1"/>
              </a:solidFill>
              <a:latin typeface="Roboto"/>
              <a:ea typeface="Roboto"/>
              <a:cs typeface="Roboto"/>
              <a:sym typeface="Roboto"/>
            </a:endParaRPr>
          </a:p>
          <a:p>
            <a:pPr indent="0" lvl="0" marL="0" rtl="0" algn="just">
              <a:lnSpc>
                <a:spcPct val="100000"/>
              </a:lnSpc>
              <a:spcBef>
                <a:spcPts val="1000"/>
              </a:spcBef>
              <a:spcAft>
                <a:spcPts val="0"/>
              </a:spcAft>
              <a:buNone/>
            </a:pPr>
            <a:r>
              <a:rPr lang="en-US" sz="4200">
                <a:latin typeface="Roboto"/>
                <a:ea typeface="Roboto"/>
                <a:cs typeface="Roboto"/>
                <a:sym typeface="Roboto"/>
              </a:rPr>
              <a:t>Our analyst team has been tasked with monitoring potential cyber threat against Virtual Space Industries' (VSI) due to recent intel  that a competitor, JobeCorp, may attempt to launch cyberattacks to  disrupt VSI’s operations.</a:t>
            </a:r>
            <a:endParaRPr sz="4200">
              <a:latin typeface="Roboto"/>
              <a:ea typeface="Roboto"/>
              <a:cs typeface="Roboto"/>
              <a:sym typeface="Roboto"/>
            </a:endParaRPr>
          </a:p>
          <a:p>
            <a:pPr indent="0" lvl="0" marL="0" rtl="0" algn="just">
              <a:lnSpc>
                <a:spcPct val="100000"/>
              </a:lnSpc>
              <a:spcBef>
                <a:spcPts val="0"/>
              </a:spcBef>
              <a:spcAft>
                <a:spcPts val="0"/>
              </a:spcAft>
              <a:buNone/>
            </a:pPr>
            <a:r>
              <a:t/>
            </a:r>
            <a:endParaRPr sz="4200">
              <a:latin typeface="Roboto"/>
              <a:ea typeface="Roboto"/>
              <a:cs typeface="Roboto"/>
              <a:sym typeface="Roboto"/>
            </a:endParaRPr>
          </a:p>
          <a:p>
            <a:pPr indent="0" lvl="0" marL="0" rtl="0" algn="just">
              <a:lnSpc>
                <a:spcPct val="100000"/>
              </a:lnSpc>
              <a:spcBef>
                <a:spcPts val="0"/>
              </a:spcBef>
              <a:spcAft>
                <a:spcPts val="0"/>
              </a:spcAft>
              <a:buNone/>
            </a:pPr>
            <a:r>
              <a:rPr lang="en-US" sz="4200">
                <a:latin typeface="Roboto"/>
                <a:ea typeface="Roboto"/>
                <a:cs typeface="Roboto"/>
                <a:sym typeface="Roboto"/>
              </a:rPr>
              <a:t>To mitigate these risks, we are utilizing Splunk to actively monitor and analyze security events across two key systems:</a:t>
            </a:r>
            <a:endParaRPr sz="4200">
              <a:latin typeface="Roboto"/>
              <a:ea typeface="Roboto"/>
              <a:cs typeface="Roboto"/>
              <a:sym typeface="Roboto"/>
            </a:endParaRPr>
          </a:p>
          <a:p>
            <a:pPr indent="-495300" lvl="0" marL="457200" rtl="0" algn="just">
              <a:lnSpc>
                <a:spcPct val="100000"/>
              </a:lnSpc>
              <a:spcBef>
                <a:spcPts val="1000"/>
              </a:spcBef>
              <a:spcAft>
                <a:spcPts val="0"/>
              </a:spcAft>
              <a:buSzPts val="4200"/>
              <a:buFont typeface="Roboto"/>
              <a:buChar char="●"/>
            </a:pPr>
            <a:r>
              <a:rPr lang="en-US" sz="4200">
                <a:latin typeface="Roboto"/>
                <a:ea typeface="Roboto"/>
                <a:cs typeface="Roboto"/>
                <a:sym typeface="Roboto"/>
              </a:rPr>
              <a:t>Apache Web Server – Hosts VSI’s administrative webpage, a critical access point for system management.</a:t>
            </a:r>
            <a:endParaRPr sz="4200">
              <a:latin typeface="Roboto"/>
              <a:ea typeface="Roboto"/>
              <a:cs typeface="Roboto"/>
              <a:sym typeface="Roboto"/>
            </a:endParaRPr>
          </a:p>
          <a:p>
            <a:pPr indent="-495300" lvl="0" marL="457200" rtl="0" algn="just">
              <a:lnSpc>
                <a:spcPct val="100000"/>
              </a:lnSpc>
              <a:spcBef>
                <a:spcPts val="0"/>
              </a:spcBef>
              <a:spcAft>
                <a:spcPts val="0"/>
              </a:spcAft>
              <a:buSzPts val="4200"/>
              <a:buFont typeface="Roboto"/>
              <a:buChar char="●"/>
            </a:pPr>
            <a:r>
              <a:rPr lang="en-US" sz="4200">
                <a:latin typeface="Roboto"/>
                <a:ea typeface="Roboto"/>
                <a:cs typeface="Roboto"/>
                <a:sym typeface="Roboto"/>
              </a:rPr>
              <a:t>Windows Operating System – Supports essential back-end operations vital to VSI’s business continuity.</a:t>
            </a:r>
            <a:endParaRPr sz="4200">
              <a:latin typeface="Roboto"/>
              <a:ea typeface="Roboto"/>
              <a:cs typeface="Roboto"/>
              <a:sym typeface="Roboto"/>
            </a:endParaRPr>
          </a:p>
          <a:p>
            <a:pPr indent="0" lvl="0" marL="457200" rtl="0" algn="just">
              <a:lnSpc>
                <a:spcPct val="100000"/>
              </a:lnSpc>
              <a:spcBef>
                <a:spcPts val="0"/>
              </a:spcBef>
              <a:spcAft>
                <a:spcPts val="0"/>
              </a:spcAft>
              <a:buNone/>
            </a:pPr>
            <a:r>
              <a:t/>
            </a:r>
            <a:endParaRPr sz="4200">
              <a:latin typeface="Roboto"/>
              <a:ea typeface="Roboto"/>
              <a:cs typeface="Roboto"/>
              <a:sym typeface="Roboto"/>
            </a:endParaRPr>
          </a:p>
          <a:p>
            <a:pPr indent="0" lvl="0" marL="0" rtl="0" algn="just">
              <a:lnSpc>
                <a:spcPct val="100000"/>
              </a:lnSpc>
              <a:spcBef>
                <a:spcPts val="0"/>
              </a:spcBef>
              <a:spcAft>
                <a:spcPts val="0"/>
              </a:spcAft>
              <a:buNone/>
            </a:pPr>
            <a:r>
              <a:rPr lang="en-US" sz="4200">
                <a:latin typeface="Roboto"/>
                <a:ea typeface="Roboto"/>
                <a:cs typeface="Roboto"/>
                <a:sym typeface="Roboto"/>
              </a:rPr>
              <a:t>We have been provided with historical log data to help establish security baselines, identify anomalies, and develop reports, alerts, and dashboards. </a:t>
            </a:r>
            <a:endParaRPr sz="4200">
              <a:latin typeface="Roboto"/>
              <a:ea typeface="Roboto"/>
              <a:cs typeface="Roboto"/>
              <a:sym typeface="Roboto"/>
            </a:endParaRPr>
          </a:p>
          <a:p>
            <a:pPr indent="0" lvl="0" marL="0" rtl="0" algn="just">
              <a:lnSpc>
                <a:spcPct val="100000"/>
              </a:lnSpc>
              <a:spcBef>
                <a:spcPts val="0"/>
              </a:spcBef>
              <a:spcAft>
                <a:spcPts val="0"/>
              </a:spcAft>
              <a:buNone/>
            </a:pPr>
            <a:r>
              <a:t/>
            </a:r>
            <a:endParaRPr sz="4200">
              <a:latin typeface="Roboto"/>
              <a:ea typeface="Roboto"/>
              <a:cs typeface="Roboto"/>
              <a:sym typeface="Roboto"/>
            </a:endParaRPr>
          </a:p>
          <a:p>
            <a:pPr indent="0" lvl="0" marL="0" rtl="0" algn="just">
              <a:lnSpc>
                <a:spcPct val="100000"/>
              </a:lnSpc>
              <a:spcBef>
                <a:spcPts val="0"/>
              </a:spcBef>
              <a:spcAft>
                <a:spcPts val="1000"/>
              </a:spcAft>
              <a:buNone/>
            </a:pPr>
            <a:r>
              <a:rPr lang="en-US" sz="4200">
                <a:latin typeface="Roboto"/>
                <a:ea typeface="Roboto"/>
                <a:cs typeface="Roboto"/>
                <a:sym typeface="Roboto"/>
              </a:rPr>
              <a:t>This initiative aims to strengthen VSI’s cybersecurity posture and safeguard its digital assets against emerging threats. </a:t>
            </a:r>
            <a:endParaRPr sz="4200">
              <a:latin typeface="Roboto"/>
              <a:ea typeface="Roboto"/>
              <a:cs typeface="Roboto"/>
              <a:sym typeface="Roboto"/>
            </a:endParaRPr>
          </a:p>
        </p:txBody>
      </p:sp>
      <p:sp>
        <p:nvSpPr>
          <p:cNvPr id="349" name="Google Shape;349;p35"/>
          <p:cNvSpPr txBox="1"/>
          <p:nvPr>
            <p:ph idx="12" type="sldNum"/>
          </p:nvPr>
        </p:nvSpPr>
        <p:spPr>
          <a:xfrm>
            <a:off x="22948089" y="13219200"/>
            <a:ext cx="698100" cy="281700"/>
          </a:xfrm>
          <a:prstGeom prst="rect">
            <a:avLst/>
          </a:prstGeom>
        </p:spPr>
        <p:txBody>
          <a:bodyPr anchorCtr="0" anchor="t" bIns="243750" lIns="0" spcFirstLastPara="1" rIns="0" wrap="square" tIns="0">
            <a:noAutofit/>
          </a:bodyPr>
          <a:lstStyle/>
          <a:p>
            <a:pPr indent="0" lvl="0" marL="0" rtl="0" algn="l">
              <a:spcBef>
                <a:spcPts val="0"/>
              </a:spcBef>
              <a:spcAft>
                <a:spcPts val="0"/>
              </a:spcAft>
              <a:buNone/>
            </a:pPr>
            <a:fld id="{00000000-1234-1234-1234-123412341234}" type="slidenum">
              <a:rPr lang="en-US"/>
              <a:t>‹#›</a:t>
            </a:fld>
            <a:endParaRPr/>
          </a:p>
        </p:txBody>
      </p:sp>
      <p:cxnSp>
        <p:nvCxnSpPr>
          <p:cNvPr id="350" name="Google Shape;350;p35"/>
          <p:cNvCxnSpPr/>
          <p:nvPr/>
        </p:nvCxnSpPr>
        <p:spPr>
          <a:xfrm flipH="1" rot="10800000">
            <a:off x="619025" y="1721788"/>
            <a:ext cx="22237800" cy="21000"/>
          </a:xfrm>
          <a:prstGeom prst="straightConnector1">
            <a:avLst/>
          </a:prstGeom>
          <a:noFill/>
          <a:ln cap="flat" cmpd="sng" w="38100">
            <a:solidFill>
              <a:schemeClr val="lt1"/>
            </a:solidFill>
            <a:prstDash val="solid"/>
            <a:round/>
            <a:headEnd len="med" w="med" type="none"/>
            <a:tailEnd len="med" w="med" type="non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36"/>
          <p:cNvSpPr txBox="1"/>
          <p:nvPr/>
        </p:nvSpPr>
        <p:spPr>
          <a:xfrm>
            <a:off x="22948089" y="13219200"/>
            <a:ext cx="698100" cy="281700"/>
          </a:xfrm>
          <a:prstGeom prst="rect">
            <a:avLst/>
          </a:prstGeom>
          <a:noFill/>
          <a:ln>
            <a:noFill/>
          </a:ln>
        </p:spPr>
        <p:txBody>
          <a:bodyPr anchorCtr="0" anchor="t" bIns="243750" lIns="0" spcFirstLastPara="1" rIns="0" wrap="square" tIns="0">
            <a:noAutofit/>
          </a:bodyPr>
          <a:lstStyle/>
          <a:p>
            <a:pPr indent="0" lvl="0" marL="0" rtl="0" algn="r">
              <a:spcBef>
                <a:spcPts val="0"/>
              </a:spcBef>
              <a:spcAft>
                <a:spcPts val="0"/>
              </a:spcAft>
              <a:buNone/>
            </a:pPr>
            <a:fld id="{00000000-1234-1234-1234-123412341234}" type="slidenum">
              <a:rPr lang="en-US" sz="1600"/>
              <a:t>‹#›</a:t>
            </a:fld>
            <a:endParaRPr sz="1600"/>
          </a:p>
        </p:txBody>
      </p:sp>
      <p:sp>
        <p:nvSpPr>
          <p:cNvPr id="356" name="Google Shape;356;p36"/>
          <p:cNvSpPr txBox="1"/>
          <p:nvPr>
            <p:ph type="title"/>
          </p:nvPr>
        </p:nvSpPr>
        <p:spPr>
          <a:xfrm>
            <a:off x="1917117" y="6094350"/>
            <a:ext cx="20543400" cy="1527300"/>
          </a:xfrm>
          <a:prstGeom prst="rect">
            <a:avLst/>
          </a:prstGeom>
        </p:spPr>
        <p:txBody>
          <a:bodyPr anchorCtr="0" anchor="ctr" bIns="243750" lIns="243750" spcFirstLastPara="1" rIns="243750" wrap="square" tIns="243750">
            <a:noAutofit/>
          </a:bodyPr>
          <a:lstStyle/>
          <a:p>
            <a:pPr indent="0" lvl="0" marL="0" rtl="0" algn="ctr">
              <a:spcBef>
                <a:spcPts val="0"/>
              </a:spcBef>
              <a:spcAft>
                <a:spcPts val="0"/>
              </a:spcAft>
              <a:buClr>
                <a:schemeClr val="dk1"/>
              </a:buClr>
              <a:buSzPts val="1100"/>
              <a:buFont typeface="Arial"/>
              <a:buNone/>
            </a:pPr>
            <a:r>
              <a:rPr b="1" lang="en-US" sz="9600">
                <a:solidFill>
                  <a:schemeClr val="lt1"/>
                </a:solidFill>
                <a:latin typeface="Roboto"/>
                <a:ea typeface="Roboto"/>
                <a:cs typeface="Roboto"/>
                <a:sym typeface="Roboto"/>
              </a:rPr>
              <a:t>Splunk Security Essentials </a:t>
            </a:r>
            <a:endParaRPr b="1" sz="9600">
              <a:latin typeface="Roboto"/>
              <a:ea typeface="Roboto"/>
              <a:cs typeface="Roboto"/>
              <a:sym typeface="Roboto"/>
            </a:endParaRPr>
          </a:p>
          <a:p>
            <a:pPr indent="0" lvl="0" marL="0" rtl="0" algn="ctr">
              <a:spcBef>
                <a:spcPts val="0"/>
              </a:spcBef>
              <a:spcAft>
                <a:spcPts val="0"/>
              </a:spcAft>
              <a:buNone/>
            </a:pPr>
            <a:r>
              <a:t/>
            </a:r>
            <a:endParaRPr sz="9600">
              <a:latin typeface="Roboto Light"/>
              <a:ea typeface="Roboto Light"/>
              <a:cs typeface="Roboto Light"/>
              <a:sym typeface="Roboto Ligh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sp>
        <p:nvSpPr>
          <p:cNvPr id="361" name="Google Shape;361;p37"/>
          <p:cNvSpPr txBox="1"/>
          <p:nvPr/>
        </p:nvSpPr>
        <p:spPr>
          <a:xfrm>
            <a:off x="20781650" y="2661800"/>
            <a:ext cx="17634900" cy="1133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Clr>
                <a:schemeClr val="dk1"/>
              </a:buClr>
              <a:buSzPts val="1100"/>
              <a:buFont typeface="Arial"/>
              <a:buNone/>
            </a:pPr>
            <a:r>
              <a:t/>
            </a:r>
            <a:endParaRPr sz="1100">
              <a:solidFill>
                <a:schemeClr val="lt1"/>
              </a:solidFill>
            </a:endParaRPr>
          </a:p>
          <a:p>
            <a:pPr indent="0" lvl="0" marL="0" rtl="0" algn="just">
              <a:spcBef>
                <a:spcPts val="1200"/>
              </a:spcBef>
              <a:spcAft>
                <a:spcPts val="0"/>
              </a:spcAft>
              <a:buNone/>
            </a:pPr>
            <a:r>
              <a:t/>
            </a:r>
            <a:endParaRPr sz="3900"/>
          </a:p>
        </p:txBody>
      </p:sp>
      <p:sp>
        <p:nvSpPr>
          <p:cNvPr id="362" name="Google Shape;362;p37"/>
          <p:cNvSpPr txBox="1"/>
          <p:nvPr/>
        </p:nvSpPr>
        <p:spPr>
          <a:xfrm>
            <a:off x="313150" y="1542000"/>
            <a:ext cx="16196100" cy="53172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1200"/>
              </a:spcBef>
              <a:spcAft>
                <a:spcPts val="0"/>
              </a:spcAft>
              <a:buNone/>
            </a:pPr>
            <a:r>
              <a:rPr lang="en-US" sz="3600">
                <a:solidFill>
                  <a:schemeClr val="lt1"/>
                </a:solidFill>
                <a:latin typeface="Roboto"/>
                <a:ea typeface="Roboto"/>
                <a:cs typeface="Roboto"/>
                <a:sym typeface="Roboto"/>
              </a:rPr>
              <a:t>Splunk Security Essentials (SSE) is a free add-on that enhances security operations by providing prebuilt detection rules, best practices, and detailed use case guidance. SSE integrates seamlessly with Splunk's analytics engine, delivering out-of-the-box security content mapped to industry frameworks such as </a:t>
            </a:r>
            <a:r>
              <a:rPr b="1" lang="en-US" sz="3600">
                <a:solidFill>
                  <a:schemeClr val="lt1"/>
                </a:solidFill>
                <a:latin typeface="Roboto"/>
                <a:ea typeface="Roboto"/>
                <a:cs typeface="Roboto"/>
                <a:sym typeface="Roboto"/>
              </a:rPr>
              <a:t>MITRE ATT&amp;CK®</a:t>
            </a:r>
            <a:r>
              <a:rPr lang="en-US" sz="3600">
                <a:solidFill>
                  <a:schemeClr val="lt1"/>
                </a:solidFill>
                <a:latin typeface="Roboto"/>
                <a:ea typeface="Roboto"/>
                <a:cs typeface="Roboto"/>
                <a:sym typeface="Roboto"/>
              </a:rPr>
              <a:t>, </a:t>
            </a:r>
            <a:r>
              <a:rPr b="1" lang="en-US" sz="3600">
                <a:solidFill>
                  <a:schemeClr val="lt1"/>
                </a:solidFill>
                <a:latin typeface="Roboto"/>
                <a:ea typeface="Roboto"/>
                <a:cs typeface="Roboto"/>
                <a:sym typeface="Roboto"/>
              </a:rPr>
              <a:t>NIST</a:t>
            </a:r>
            <a:r>
              <a:rPr lang="en-US" sz="3600">
                <a:solidFill>
                  <a:schemeClr val="lt1"/>
                </a:solidFill>
                <a:latin typeface="Roboto"/>
                <a:ea typeface="Roboto"/>
                <a:cs typeface="Roboto"/>
                <a:sym typeface="Roboto"/>
              </a:rPr>
              <a:t>, and </a:t>
            </a:r>
            <a:r>
              <a:rPr b="1" lang="en-US" sz="3600">
                <a:solidFill>
                  <a:schemeClr val="lt1"/>
                </a:solidFill>
                <a:latin typeface="Roboto"/>
                <a:ea typeface="Roboto"/>
                <a:cs typeface="Roboto"/>
                <a:sym typeface="Roboto"/>
              </a:rPr>
              <a:t>CIS</a:t>
            </a:r>
            <a:r>
              <a:rPr lang="en-US" sz="3600">
                <a:solidFill>
                  <a:schemeClr val="lt1"/>
                </a:solidFill>
                <a:latin typeface="Roboto"/>
                <a:ea typeface="Roboto"/>
                <a:cs typeface="Roboto"/>
                <a:sym typeface="Roboto"/>
              </a:rPr>
              <a:t>. It acts as a force multiplier for security teams, enabling quick deployment of detection strategies, improving threat visibility, and supporting data-driven security workflows.</a:t>
            </a:r>
            <a:endParaRPr sz="3600">
              <a:solidFill>
                <a:schemeClr val="lt1"/>
              </a:solidFill>
              <a:latin typeface="Roboto"/>
              <a:ea typeface="Roboto"/>
              <a:cs typeface="Roboto"/>
              <a:sym typeface="Roboto"/>
            </a:endParaRPr>
          </a:p>
          <a:p>
            <a:pPr indent="0" lvl="0" marL="0" rtl="0" algn="l">
              <a:lnSpc>
                <a:spcPct val="115000"/>
              </a:lnSpc>
              <a:spcBef>
                <a:spcPts val="1200"/>
              </a:spcBef>
              <a:spcAft>
                <a:spcPts val="0"/>
              </a:spcAft>
              <a:buNone/>
            </a:pPr>
            <a:r>
              <a:rPr b="1" lang="en-US" sz="1100">
                <a:solidFill>
                  <a:schemeClr val="lt1"/>
                </a:solidFill>
              </a:rPr>
              <a:t> </a:t>
            </a:r>
            <a:endParaRPr b="1" sz="1100">
              <a:solidFill>
                <a:schemeClr val="lt1"/>
              </a:solidFill>
            </a:endParaRPr>
          </a:p>
          <a:p>
            <a:pPr indent="0" lvl="0" marL="0" rtl="0" algn="l">
              <a:lnSpc>
                <a:spcPct val="115000"/>
              </a:lnSpc>
              <a:spcBef>
                <a:spcPts val="1200"/>
              </a:spcBef>
              <a:spcAft>
                <a:spcPts val="1200"/>
              </a:spcAft>
              <a:buNone/>
            </a:pPr>
            <a:r>
              <a:rPr lang="en-US" sz="1100">
                <a:solidFill>
                  <a:schemeClr val="lt1"/>
                </a:solidFill>
              </a:rPr>
              <a:t> </a:t>
            </a:r>
            <a:endParaRPr/>
          </a:p>
        </p:txBody>
      </p:sp>
      <p:sp>
        <p:nvSpPr>
          <p:cNvPr id="363" name="Google Shape;363;p37"/>
          <p:cNvSpPr txBox="1"/>
          <p:nvPr/>
        </p:nvSpPr>
        <p:spPr>
          <a:xfrm>
            <a:off x="9206675" y="6859200"/>
            <a:ext cx="14818200" cy="61107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1200"/>
              </a:spcBef>
              <a:spcAft>
                <a:spcPts val="0"/>
              </a:spcAft>
              <a:buNone/>
            </a:pPr>
            <a:r>
              <a:rPr b="1" lang="en-US" sz="3000">
                <a:solidFill>
                  <a:schemeClr val="lt1"/>
                </a:solidFill>
                <a:latin typeface="Roboto"/>
                <a:ea typeface="Roboto"/>
                <a:cs typeface="Roboto"/>
                <a:sym typeface="Roboto"/>
              </a:rPr>
              <a:t>Key Features:</a:t>
            </a:r>
            <a:endParaRPr b="1" sz="3000">
              <a:solidFill>
                <a:schemeClr val="lt1"/>
              </a:solidFill>
              <a:latin typeface="Roboto"/>
              <a:ea typeface="Roboto"/>
              <a:cs typeface="Roboto"/>
              <a:sym typeface="Roboto"/>
            </a:endParaRPr>
          </a:p>
          <a:p>
            <a:pPr indent="-419100" lvl="0" marL="457200" rtl="0" algn="just">
              <a:lnSpc>
                <a:spcPct val="115000"/>
              </a:lnSpc>
              <a:spcBef>
                <a:spcPts val="1200"/>
              </a:spcBef>
              <a:spcAft>
                <a:spcPts val="0"/>
              </a:spcAft>
              <a:buClr>
                <a:schemeClr val="lt1"/>
              </a:buClr>
              <a:buSzPts val="3000"/>
              <a:buChar char="●"/>
            </a:pPr>
            <a:r>
              <a:rPr b="1" lang="en-US" sz="3000">
                <a:solidFill>
                  <a:schemeClr val="lt1"/>
                </a:solidFill>
                <a:latin typeface="Roboto"/>
                <a:ea typeface="Roboto"/>
                <a:cs typeface="Roboto"/>
                <a:sym typeface="Roboto"/>
              </a:rPr>
              <a:t>Prebuilt Security Content:</a:t>
            </a:r>
            <a:r>
              <a:rPr lang="en-US" sz="3000">
                <a:solidFill>
                  <a:schemeClr val="lt1"/>
                </a:solidFill>
                <a:latin typeface="Roboto"/>
                <a:ea typeface="Roboto"/>
                <a:cs typeface="Roboto"/>
                <a:sym typeface="Roboto"/>
              </a:rPr>
              <a:t> Access over </a:t>
            </a:r>
            <a:r>
              <a:rPr b="1" lang="en-US" sz="3000">
                <a:solidFill>
                  <a:schemeClr val="lt1"/>
                </a:solidFill>
                <a:latin typeface="Roboto"/>
                <a:ea typeface="Roboto"/>
                <a:cs typeface="Roboto"/>
                <a:sym typeface="Roboto"/>
              </a:rPr>
              <a:t>600+</a:t>
            </a:r>
            <a:r>
              <a:rPr lang="en-US" sz="3000">
                <a:solidFill>
                  <a:schemeClr val="lt1"/>
                </a:solidFill>
                <a:latin typeface="Roboto"/>
                <a:ea typeface="Roboto"/>
                <a:cs typeface="Roboto"/>
                <a:sym typeface="Roboto"/>
              </a:rPr>
              <a:t> detection and response use cases, mapped to security frameworks for efficient threat identification.</a:t>
            </a:r>
            <a:endParaRPr sz="3000">
              <a:solidFill>
                <a:schemeClr val="lt1"/>
              </a:solidFill>
              <a:latin typeface="Roboto"/>
              <a:ea typeface="Roboto"/>
              <a:cs typeface="Roboto"/>
              <a:sym typeface="Roboto"/>
            </a:endParaRPr>
          </a:p>
          <a:p>
            <a:pPr indent="-419100" lvl="0" marL="457200" rtl="0" algn="just">
              <a:lnSpc>
                <a:spcPct val="115000"/>
              </a:lnSpc>
              <a:spcBef>
                <a:spcPts val="0"/>
              </a:spcBef>
              <a:spcAft>
                <a:spcPts val="0"/>
              </a:spcAft>
              <a:buClr>
                <a:schemeClr val="lt1"/>
              </a:buClr>
              <a:buSzPts val="3000"/>
              <a:buChar char="●"/>
            </a:pPr>
            <a:r>
              <a:rPr b="1" lang="en-US" sz="3000">
                <a:solidFill>
                  <a:schemeClr val="lt1"/>
                </a:solidFill>
                <a:latin typeface="Roboto"/>
                <a:ea typeface="Roboto"/>
                <a:cs typeface="Roboto"/>
                <a:sym typeface="Roboto"/>
              </a:rPr>
              <a:t>Guided Implementation:</a:t>
            </a:r>
            <a:r>
              <a:rPr lang="en-US" sz="3000">
                <a:solidFill>
                  <a:schemeClr val="lt1"/>
                </a:solidFill>
                <a:latin typeface="Roboto"/>
                <a:ea typeface="Roboto"/>
                <a:cs typeface="Roboto"/>
                <a:sym typeface="Roboto"/>
              </a:rPr>
              <a:t> Follow </a:t>
            </a:r>
            <a:r>
              <a:rPr b="1" lang="en-US" sz="3000">
                <a:solidFill>
                  <a:schemeClr val="lt1"/>
                </a:solidFill>
                <a:latin typeface="Roboto"/>
                <a:ea typeface="Roboto"/>
                <a:cs typeface="Roboto"/>
                <a:sym typeface="Roboto"/>
              </a:rPr>
              <a:t>step-by-step</a:t>
            </a:r>
            <a:r>
              <a:rPr lang="en-US" sz="3000">
                <a:solidFill>
                  <a:schemeClr val="lt1"/>
                </a:solidFill>
                <a:latin typeface="Roboto"/>
                <a:ea typeface="Roboto"/>
                <a:cs typeface="Roboto"/>
                <a:sym typeface="Roboto"/>
              </a:rPr>
              <a:t> walkthroughs to deploy security detections, complete with </a:t>
            </a:r>
            <a:r>
              <a:rPr b="1" lang="en-US" sz="3000">
                <a:solidFill>
                  <a:schemeClr val="lt1"/>
                </a:solidFill>
                <a:latin typeface="Roboto"/>
                <a:ea typeface="Roboto"/>
                <a:cs typeface="Roboto"/>
                <a:sym typeface="Roboto"/>
              </a:rPr>
              <a:t>sample data</a:t>
            </a:r>
            <a:r>
              <a:rPr lang="en-US" sz="3000">
                <a:solidFill>
                  <a:schemeClr val="lt1"/>
                </a:solidFill>
                <a:latin typeface="Roboto"/>
                <a:ea typeface="Roboto"/>
                <a:cs typeface="Roboto"/>
                <a:sym typeface="Roboto"/>
              </a:rPr>
              <a:t> and </a:t>
            </a:r>
            <a:r>
              <a:rPr b="1" lang="en-US" sz="3000">
                <a:solidFill>
                  <a:schemeClr val="lt1"/>
                </a:solidFill>
                <a:latin typeface="Roboto"/>
                <a:ea typeface="Roboto"/>
                <a:cs typeface="Roboto"/>
                <a:sym typeface="Roboto"/>
              </a:rPr>
              <a:t>validation tools</a:t>
            </a:r>
            <a:r>
              <a:rPr lang="en-US" sz="3000">
                <a:solidFill>
                  <a:schemeClr val="lt1"/>
                </a:solidFill>
                <a:latin typeface="Roboto"/>
                <a:ea typeface="Roboto"/>
                <a:cs typeface="Roboto"/>
                <a:sym typeface="Roboto"/>
              </a:rPr>
              <a:t>.</a:t>
            </a:r>
            <a:endParaRPr sz="3000">
              <a:solidFill>
                <a:schemeClr val="lt1"/>
              </a:solidFill>
              <a:latin typeface="Roboto"/>
              <a:ea typeface="Roboto"/>
              <a:cs typeface="Roboto"/>
              <a:sym typeface="Roboto"/>
            </a:endParaRPr>
          </a:p>
          <a:p>
            <a:pPr indent="-419100" lvl="0" marL="457200" rtl="0" algn="just">
              <a:lnSpc>
                <a:spcPct val="115000"/>
              </a:lnSpc>
              <a:spcBef>
                <a:spcPts val="0"/>
              </a:spcBef>
              <a:spcAft>
                <a:spcPts val="0"/>
              </a:spcAft>
              <a:buClr>
                <a:schemeClr val="lt1"/>
              </a:buClr>
              <a:buSzPts val="3000"/>
              <a:buChar char="●"/>
            </a:pPr>
            <a:r>
              <a:rPr b="1" lang="en-US" sz="3000">
                <a:solidFill>
                  <a:schemeClr val="lt1"/>
                </a:solidFill>
                <a:latin typeface="Roboto"/>
                <a:ea typeface="Roboto"/>
                <a:cs typeface="Roboto"/>
                <a:sym typeface="Roboto"/>
              </a:rPr>
              <a:t>MITRE ATT&amp;CK® Integration:</a:t>
            </a:r>
            <a:r>
              <a:rPr lang="en-US" sz="3000">
                <a:solidFill>
                  <a:schemeClr val="lt1"/>
                </a:solidFill>
                <a:latin typeface="Roboto"/>
                <a:ea typeface="Roboto"/>
                <a:cs typeface="Roboto"/>
                <a:sym typeface="Roboto"/>
              </a:rPr>
              <a:t> Visualize security detections within the </a:t>
            </a:r>
            <a:r>
              <a:rPr b="1" lang="en-US" sz="3000">
                <a:solidFill>
                  <a:schemeClr val="lt1"/>
                </a:solidFill>
                <a:latin typeface="Roboto"/>
                <a:ea typeface="Roboto"/>
                <a:cs typeface="Roboto"/>
                <a:sym typeface="Roboto"/>
              </a:rPr>
              <a:t>ATT&amp;CK framework</a:t>
            </a:r>
            <a:r>
              <a:rPr lang="en-US" sz="3000">
                <a:solidFill>
                  <a:schemeClr val="lt1"/>
                </a:solidFill>
                <a:latin typeface="Roboto"/>
                <a:ea typeface="Roboto"/>
                <a:cs typeface="Roboto"/>
                <a:sym typeface="Roboto"/>
              </a:rPr>
              <a:t>, providing a structured and strategic approach to threat detection.</a:t>
            </a:r>
            <a:endParaRPr sz="3000">
              <a:solidFill>
                <a:schemeClr val="lt1"/>
              </a:solidFill>
              <a:latin typeface="Roboto"/>
              <a:ea typeface="Roboto"/>
              <a:cs typeface="Roboto"/>
              <a:sym typeface="Roboto"/>
            </a:endParaRPr>
          </a:p>
          <a:p>
            <a:pPr indent="-419100" lvl="0" marL="457200" rtl="0" algn="just">
              <a:lnSpc>
                <a:spcPct val="115000"/>
              </a:lnSpc>
              <a:spcBef>
                <a:spcPts val="0"/>
              </a:spcBef>
              <a:spcAft>
                <a:spcPts val="0"/>
              </a:spcAft>
              <a:buClr>
                <a:schemeClr val="lt1"/>
              </a:buClr>
              <a:buSzPts val="3000"/>
              <a:buChar char="●"/>
            </a:pPr>
            <a:r>
              <a:rPr b="1" lang="en-US" sz="3000">
                <a:solidFill>
                  <a:schemeClr val="lt1"/>
                </a:solidFill>
                <a:latin typeface="Roboto"/>
                <a:ea typeface="Roboto"/>
                <a:cs typeface="Roboto"/>
                <a:sym typeface="Roboto"/>
              </a:rPr>
              <a:t>Anomaly Detection &amp; Risk-Based Alerting:</a:t>
            </a:r>
            <a:r>
              <a:rPr lang="en-US" sz="3000">
                <a:solidFill>
                  <a:schemeClr val="lt1"/>
                </a:solidFill>
                <a:latin typeface="Roboto"/>
                <a:ea typeface="Roboto"/>
                <a:cs typeface="Roboto"/>
                <a:sym typeface="Roboto"/>
              </a:rPr>
              <a:t> Detect deviations from normal behavior and </a:t>
            </a:r>
            <a:r>
              <a:rPr b="1" lang="en-US" sz="3000">
                <a:solidFill>
                  <a:schemeClr val="lt1"/>
                </a:solidFill>
                <a:latin typeface="Roboto"/>
                <a:ea typeface="Roboto"/>
                <a:cs typeface="Roboto"/>
                <a:sym typeface="Roboto"/>
              </a:rPr>
              <a:t>prioritize alerts</a:t>
            </a:r>
            <a:r>
              <a:rPr lang="en-US" sz="3000">
                <a:solidFill>
                  <a:schemeClr val="lt1"/>
                </a:solidFill>
                <a:latin typeface="Roboto"/>
                <a:ea typeface="Roboto"/>
                <a:cs typeface="Roboto"/>
                <a:sym typeface="Roboto"/>
              </a:rPr>
              <a:t> using </a:t>
            </a:r>
            <a:r>
              <a:rPr b="1" lang="en-US" sz="3000">
                <a:solidFill>
                  <a:schemeClr val="lt1"/>
                </a:solidFill>
                <a:latin typeface="Roboto"/>
                <a:ea typeface="Roboto"/>
                <a:cs typeface="Roboto"/>
                <a:sym typeface="Roboto"/>
              </a:rPr>
              <a:t>risk scoring</a:t>
            </a:r>
            <a:r>
              <a:rPr lang="en-US" sz="3000">
                <a:solidFill>
                  <a:schemeClr val="lt1"/>
                </a:solidFill>
                <a:latin typeface="Roboto"/>
                <a:ea typeface="Roboto"/>
                <a:cs typeface="Roboto"/>
                <a:sym typeface="Roboto"/>
              </a:rPr>
              <a:t> to focus on the most critical threats.</a:t>
            </a:r>
            <a:endParaRPr sz="3000">
              <a:solidFill>
                <a:schemeClr val="lt1"/>
              </a:solidFill>
              <a:latin typeface="Roboto"/>
              <a:ea typeface="Roboto"/>
              <a:cs typeface="Roboto"/>
              <a:sym typeface="Roboto"/>
            </a:endParaRPr>
          </a:p>
          <a:p>
            <a:pPr indent="-419100" lvl="0" marL="457200" rtl="0" algn="just">
              <a:lnSpc>
                <a:spcPct val="115000"/>
              </a:lnSpc>
              <a:spcBef>
                <a:spcPts val="0"/>
              </a:spcBef>
              <a:spcAft>
                <a:spcPts val="0"/>
              </a:spcAft>
              <a:buClr>
                <a:schemeClr val="lt1"/>
              </a:buClr>
              <a:buSzPts val="3000"/>
              <a:buChar char="●"/>
            </a:pPr>
            <a:r>
              <a:rPr b="1" lang="en-US" sz="3000">
                <a:solidFill>
                  <a:schemeClr val="lt1"/>
                </a:solidFill>
                <a:latin typeface="Roboto"/>
                <a:ea typeface="Roboto"/>
                <a:cs typeface="Roboto"/>
                <a:sym typeface="Roboto"/>
              </a:rPr>
              <a:t>Cost-Effective Solution:</a:t>
            </a:r>
            <a:r>
              <a:rPr lang="en-US" sz="3000">
                <a:solidFill>
                  <a:schemeClr val="lt1"/>
                </a:solidFill>
                <a:latin typeface="Roboto"/>
                <a:ea typeface="Roboto"/>
                <a:cs typeface="Roboto"/>
                <a:sym typeface="Roboto"/>
              </a:rPr>
              <a:t> Available as a </a:t>
            </a:r>
            <a:r>
              <a:rPr b="1" lang="en-US" sz="3000">
                <a:solidFill>
                  <a:schemeClr val="lt1"/>
                </a:solidFill>
                <a:latin typeface="Roboto"/>
                <a:ea typeface="Roboto"/>
                <a:cs typeface="Roboto"/>
                <a:sym typeface="Roboto"/>
              </a:rPr>
              <a:t>free app</a:t>
            </a:r>
            <a:r>
              <a:rPr lang="en-US" sz="3000">
                <a:solidFill>
                  <a:schemeClr val="lt1"/>
                </a:solidFill>
                <a:latin typeface="Roboto"/>
                <a:ea typeface="Roboto"/>
                <a:cs typeface="Roboto"/>
                <a:sym typeface="Roboto"/>
              </a:rPr>
              <a:t> on </a:t>
            </a:r>
            <a:r>
              <a:rPr b="1" lang="en-US" sz="3000">
                <a:solidFill>
                  <a:schemeClr val="lt1"/>
                </a:solidFill>
                <a:latin typeface="Roboto"/>
                <a:ea typeface="Roboto"/>
                <a:cs typeface="Roboto"/>
                <a:sym typeface="Roboto"/>
              </a:rPr>
              <a:t>Splunkbase</a:t>
            </a:r>
            <a:r>
              <a:rPr lang="en-US" sz="3000">
                <a:solidFill>
                  <a:schemeClr val="lt1"/>
                </a:solidFill>
                <a:latin typeface="Roboto"/>
                <a:ea typeface="Roboto"/>
                <a:cs typeface="Roboto"/>
                <a:sym typeface="Roboto"/>
              </a:rPr>
              <a:t>, offering powerful security enhancements </a:t>
            </a:r>
            <a:r>
              <a:rPr b="1" lang="en-US" sz="3000">
                <a:solidFill>
                  <a:schemeClr val="lt1"/>
                </a:solidFill>
                <a:latin typeface="Roboto"/>
                <a:ea typeface="Roboto"/>
                <a:cs typeface="Roboto"/>
                <a:sym typeface="Roboto"/>
              </a:rPr>
              <a:t>without additional licensing costs</a:t>
            </a:r>
            <a:r>
              <a:rPr lang="en-US" sz="3000">
                <a:solidFill>
                  <a:schemeClr val="lt1"/>
                </a:solidFill>
                <a:latin typeface="Roboto"/>
                <a:ea typeface="Roboto"/>
                <a:cs typeface="Roboto"/>
                <a:sym typeface="Roboto"/>
              </a:rPr>
              <a:t>.</a:t>
            </a:r>
            <a:endParaRPr>
              <a:latin typeface="Roboto"/>
              <a:ea typeface="Roboto"/>
              <a:cs typeface="Roboto"/>
              <a:sym typeface="Roboto"/>
            </a:endParaRPr>
          </a:p>
        </p:txBody>
      </p:sp>
      <p:sp>
        <p:nvSpPr>
          <p:cNvPr id="364" name="Google Shape;364;p37"/>
          <p:cNvSpPr txBox="1"/>
          <p:nvPr>
            <p:ph idx="4294967295" type="title"/>
          </p:nvPr>
        </p:nvSpPr>
        <p:spPr>
          <a:xfrm>
            <a:off x="0" y="449650"/>
            <a:ext cx="14599200" cy="1423200"/>
          </a:xfrm>
          <a:prstGeom prst="rect">
            <a:avLst/>
          </a:prstGeom>
        </p:spPr>
        <p:txBody>
          <a:bodyPr anchorCtr="0" anchor="ctr" bIns="243750" lIns="243750" spcFirstLastPara="1" rIns="243750" wrap="square" tIns="243750">
            <a:noAutofit/>
          </a:bodyPr>
          <a:lstStyle/>
          <a:p>
            <a:pPr indent="0" lvl="0" marL="0" rtl="0" algn="l">
              <a:spcBef>
                <a:spcPts val="0"/>
              </a:spcBef>
              <a:spcAft>
                <a:spcPts val="0"/>
              </a:spcAft>
              <a:buNone/>
            </a:pPr>
            <a:r>
              <a:rPr b="1" lang="en-US">
                <a:latin typeface="Roboto"/>
                <a:ea typeface="Roboto"/>
                <a:cs typeface="Roboto"/>
                <a:sym typeface="Roboto"/>
              </a:rPr>
              <a:t> </a:t>
            </a:r>
            <a:r>
              <a:rPr b="1" lang="en-US">
                <a:solidFill>
                  <a:schemeClr val="lt1"/>
                </a:solidFill>
                <a:latin typeface="Roboto"/>
                <a:ea typeface="Roboto"/>
                <a:cs typeface="Roboto"/>
                <a:sym typeface="Roboto"/>
              </a:rPr>
              <a:t>Splunk Security Essentials</a:t>
            </a:r>
            <a:endParaRPr b="1">
              <a:solidFill>
                <a:schemeClr val="lt1"/>
              </a:solidFill>
              <a:latin typeface="Roboto"/>
              <a:ea typeface="Roboto"/>
              <a:cs typeface="Roboto"/>
              <a:sym typeface="Roboto"/>
            </a:endParaRPr>
          </a:p>
          <a:p>
            <a:pPr indent="0" lvl="0" marL="0" rtl="0" algn="l">
              <a:spcBef>
                <a:spcPts val="0"/>
              </a:spcBef>
              <a:spcAft>
                <a:spcPts val="0"/>
              </a:spcAft>
              <a:buNone/>
            </a:pPr>
            <a:r>
              <a:t/>
            </a:r>
            <a:endParaRPr>
              <a:solidFill>
                <a:schemeClr val="lt1"/>
              </a:solidFill>
            </a:endParaRPr>
          </a:p>
        </p:txBody>
      </p:sp>
      <p:cxnSp>
        <p:nvCxnSpPr>
          <p:cNvPr id="365" name="Google Shape;365;p37"/>
          <p:cNvCxnSpPr/>
          <p:nvPr/>
        </p:nvCxnSpPr>
        <p:spPr>
          <a:xfrm flipH="1" rot="10800000">
            <a:off x="619025" y="1150750"/>
            <a:ext cx="22237800" cy="21000"/>
          </a:xfrm>
          <a:prstGeom prst="straightConnector1">
            <a:avLst/>
          </a:prstGeom>
          <a:noFill/>
          <a:ln cap="flat" cmpd="sng" w="38100">
            <a:solidFill>
              <a:schemeClr val="lt1"/>
            </a:solidFill>
            <a:prstDash val="solid"/>
            <a:round/>
            <a:headEnd len="med" w="med" type="none"/>
            <a:tailEnd len="med" w="med" type="none"/>
          </a:ln>
        </p:spPr>
      </p:cxnSp>
      <p:pic>
        <p:nvPicPr>
          <p:cNvPr id="366" name="Google Shape;366;p37"/>
          <p:cNvPicPr preferRelativeResize="0"/>
          <p:nvPr/>
        </p:nvPicPr>
        <p:blipFill>
          <a:blip r:embed="rId3">
            <a:alphaModFix/>
          </a:blip>
          <a:stretch>
            <a:fillRect/>
          </a:stretch>
        </p:blipFill>
        <p:spPr>
          <a:xfrm>
            <a:off x="20131900" y="906350"/>
            <a:ext cx="3016200" cy="30162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sp>
        <p:nvSpPr>
          <p:cNvPr id="371" name="Google Shape;371;p38"/>
          <p:cNvSpPr txBox="1"/>
          <p:nvPr>
            <p:ph type="title"/>
          </p:nvPr>
        </p:nvSpPr>
        <p:spPr>
          <a:xfrm>
            <a:off x="-1066166" y="50425"/>
            <a:ext cx="24443100" cy="1423200"/>
          </a:xfrm>
          <a:prstGeom prst="rect">
            <a:avLst/>
          </a:prstGeom>
        </p:spPr>
        <p:txBody>
          <a:bodyPr anchorCtr="0" anchor="t" bIns="243750" lIns="1219000" spcFirstLastPara="1" rIns="731350" wrap="square" tIns="487575">
            <a:noAutofit/>
          </a:bodyPr>
          <a:lstStyle/>
          <a:p>
            <a:pPr indent="0" lvl="0" marL="0" rtl="0" algn="l">
              <a:spcBef>
                <a:spcPts val="0"/>
              </a:spcBef>
              <a:spcAft>
                <a:spcPts val="0"/>
              </a:spcAft>
              <a:buNone/>
            </a:pPr>
            <a:r>
              <a:rPr b="1" lang="en-US" sz="7500">
                <a:latin typeface="Roboto"/>
                <a:ea typeface="Roboto"/>
                <a:cs typeface="Roboto"/>
                <a:sym typeface="Roboto"/>
              </a:rPr>
              <a:t> Splunk Security Essentials </a:t>
            </a:r>
            <a:r>
              <a:rPr b="1" lang="en-US" sz="7500">
                <a:latin typeface="Roboto"/>
                <a:ea typeface="Roboto"/>
                <a:cs typeface="Roboto"/>
                <a:sym typeface="Roboto"/>
              </a:rPr>
              <a:t>Scenario</a:t>
            </a:r>
            <a:endParaRPr b="1" sz="7500">
              <a:latin typeface="Roboto"/>
              <a:ea typeface="Roboto"/>
              <a:cs typeface="Roboto"/>
              <a:sym typeface="Roboto"/>
            </a:endParaRPr>
          </a:p>
        </p:txBody>
      </p:sp>
      <p:sp>
        <p:nvSpPr>
          <p:cNvPr id="372" name="Google Shape;372;p38"/>
          <p:cNvSpPr txBox="1"/>
          <p:nvPr>
            <p:ph idx="12" type="sldNum"/>
          </p:nvPr>
        </p:nvSpPr>
        <p:spPr>
          <a:xfrm>
            <a:off x="22948089" y="13219200"/>
            <a:ext cx="698100" cy="281700"/>
          </a:xfrm>
          <a:prstGeom prst="rect">
            <a:avLst/>
          </a:prstGeom>
        </p:spPr>
        <p:txBody>
          <a:bodyPr anchorCtr="0" anchor="t" bIns="243750" lIns="0" spcFirstLastPara="1" rIns="0" wrap="square" tIns="0">
            <a:noAutofit/>
          </a:bodyPr>
          <a:lstStyle/>
          <a:p>
            <a:pPr indent="0" lvl="0" marL="0" rtl="0" algn="l">
              <a:spcBef>
                <a:spcPts val="0"/>
              </a:spcBef>
              <a:spcAft>
                <a:spcPts val="0"/>
              </a:spcAft>
              <a:buNone/>
            </a:pPr>
            <a:fld id="{00000000-1234-1234-1234-123412341234}" type="slidenum">
              <a:rPr lang="en-US"/>
              <a:t>‹#›</a:t>
            </a:fld>
            <a:endParaRPr/>
          </a:p>
        </p:txBody>
      </p:sp>
      <p:sp>
        <p:nvSpPr>
          <p:cNvPr id="373" name="Google Shape;373;p38"/>
          <p:cNvSpPr txBox="1"/>
          <p:nvPr/>
        </p:nvSpPr>
        <p:spPr>
          <a:xfrm>
            <a:off x="326250" y="2056625"/>
            <a:ext cx="22510200" cy="1248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1400"/>
              </a:spcBef>
              <a:spcAft>
                <a:spcPts val="0"/>
              </a:spcAft>
              <a:buNone/>
            </a:pPr>
            <a:r>
              <a:rPr b="1" lang="en-US" sz="2800">
                <a:solidFill>
                  <a:schemeClr val="lt1"/>
                </a:solidFill>
                <a:latin typeface="Roboto"/>
                <a:ea typeface="Roboto"/>
                <a:cs typeface="Roboto"/>
                <a:sym typeface="Roboto"/>
              </a:rPr>
              <a:t>Scenario: Protecting VSI from Competitor Cyberattacks with Splunk Security Essentials</a:t>
            </a:r>
            <a:endParaRPr b="1" sz="2800">
              <a:solidFill>
                <a:schemeClr val="lt1"/>
              </a:solidFill>
              <a:latin typeface="Roboto"/>
              <a:ea typeface="Roboto"/>
              <a:cs typeface="Roboto"/>
              <a:sym typeface="Roboto"/>
            </a:endParaRPr>
          </a:p>
          <a:p>
            <a:pPr indent="0" lvl="0" marL="0" rtl="0" algn="just">
              <a:lnSpc>
                <a:spcPct val="100000"/>
              </a:lnSpc>
              <a:spcBef>
                <a:spcPts val="400"/>
              </a:spcBef>
              <a:spcAft>
                <a:spcPts val="0"/>
              </a:spcAft>
              <a:buNone/>
            </a:pPr>
            <a:r>
              <a:rPr b="1" lang="en-US" sz="2800">
                <a:solidFill>
                  <a:schemeClr val="lt1"/>
                </a:solidFill>
                <a:latin typeface="Roboto"/>
                <a:ea typeface="Roboto"/>
                <a:cs typeface="Roboto"/>
                <a:sym typeface="Roboto"/>
              </a:rPr>
              <a:t>Company:</a:t>
            </a:r>
            <a:endParaRPr b="1" sz="2800">
              <a:solidFill>
                <a:schemeClr val="lt1"/>
              </a:solidFill>
              <a:latin typeface="Roboto"/>
              <a:ea typeface="Roboto"/>
              <a:cs typeface="Roboto"/>
              <a:sym typeface="Roboto"/>
            </a:endParaRPr>
          </a:p>
          <a:p>
            <a:pPr indent="-406400" lvl="0" marL="457200" rtl="0" algn="just">
              <a:lnSpc>
                <a:spcPct val="100000"/>
              </a:lnSpc>
              <a:spcBef>
                <a:spcPts val="0"/>
              </a:spcBef>
              <a:spcAft>
                <a:spcPts val="0"/>
              </a:spcAft>
              <a:buClr>
                <a:schemeClr val="lt1"/>
              </a:buClr>
              <a:buSzPts val="2800"/>
              <a:buChar char="●"/>
            </a:pPr>
            <a:r>
              <a:rPr b="1" lang="en-US" sz="2800">
                <a:solidFill>
                  <a:schemeClr val="lt1"/>
                </a:solidFill>
                <a:latin typeface="Roboto"/>
                <a:ea typeface="Roboto"/>
                <a:cs typeface="Roboto"/>
                <a:sym typeface="Roboto"/>
              </a:rPr>
              <a:t>Virtual Space Industries (VSI)</a:t>
            </a:r>
            <a:r>
              <a:rPr lang="en-US" sz="2800">
                <a:solidFill>
                  <a:schemeClr val="lt1"/>
                </a:solidFill>
                <a:latin typeface="Roboto"/>
                <a:ea typeface="Roboto"/>
                <a:cs typeface="Roboto"/>
                <a:sym typeface="Roboto"/>
              </a:rPr>
              <a:t> is a leader in </a:t>
            </a:r>
            <a:r>
              <a:rPr b="1" lang="en-US" sz="2800">
                <a:solidFill>
                  <a:schemeClr val="lt1"/>
                </a:solidFill>
                <a:latin typeface="Roboto"/>
                <a:ea typeface="Roboto"/>
                <a:cs typeface="Roboto"/>
                <a:sym typeface="Roboto"/>
              </a:rPr>
              <a:t>virtual-reality program design</a:t>
            </a:r>
            <a:r>
              <a:rPr lang="en-US" sz="2800">
                <a:solidFill>
                  <a:schemeClr val="lt1"/>
                </a:solidFill>
                <a:latin typeface="Roboto"/>
                <a:ea typeface="Roboto"/>
                <a:cs typeface="Roboto"/>
                <a:sym typeface="Roboto"/>
              </a:rPr>
              <a:t>.</a:t>
            </a:r>
            <a:endParaRPr sz="2800">
              <a:solidFill>
                <a:schemeClr val="lt1"/>
              </a:solidFill>
              <a:latin typeface="Roboto"/>
              <a:ea typeface="Roboto"/>
              <a:cs typeface="Roboto"/>
              <a:sym typeface="Roboto"/>
            </a:endParaRPr>
          </a:p>
          <a:p>
            <a:pPr indent="-406400" lvl="0" marL="457200" rtl="0" algn="just">
              <a:lnSpc>
                <a:spcPct val="115000"/>
              </a:lnSpc>
              <a:spcBef>
                <a:spcPts val="0"/>
              </a:spcBef>
              <a:spcAft>
                <a:spcPts val="0"/>
              </a:spcAft>
              <a:buClr>
                <a:schemeClr val="lt1"/>
              </a:buClr>
              <a:buSzPts val="2800"/>
              <a:buChar char="●"/>
            </a:pPr>
            <a:r>
              <a:rPr lang="en-US" sz="2800">
                <a:solidFill>
                  <a:schemeClr val="lt1"/>
                </a:solidFill>
                <a:latin typeface="Roboto"/>
                <a:ea typeface="Roboto"/>
                <a:cs typeface="Roboto"/>
                <a:sym typeface="Roboto"/>
              </a:rPr>
              <a:t>Received intelligence that competitor </a:t>
            </a:r>
            <a:r>
              <a:rPr b="1" lang="en-US" sz="2800">
                <a:solidFill>
                  <a:schemeClr val="lt1"/>
                </a:solidFill>
                <a:latin typeface="Roboto"/>
                <a:ea typeface="Roboto"/>
                <a:cs typeface="Roboto"/>
                <a:sym typeface="Roboto"/>
              </a:rPr>
              <a:t>JobeCorp</a:t>
            </a:r>
            <a:r>
              <a:rPr lang="en-US" sz="2800">
                <a:solidFill>
                  <a:schemeClr val="lt1"/>
                </a:solidFill>
                <a:latin typeface="Roboto"/>
                <a:ea typeface="Roboto"/>
                <a:cs typeface="Roboto"/>
                <a:sym typeface="Roboto"/>
              </a:rPr>
              <a:t> may attempt </a:t>
            </a:r>
            <a:r>
              <a:rPr b="1" lang="en-US" sz="2800">
                <a:solidFill>
                  <a:schemeClr val="lt1"/>
                </a:solidFill>
                <a:latin typeface="Roboto"/>
                <a:ea typeface="Roboto"/>
                <a:cs typeface="Roboto"/>
                <a:sym typeface="Roboto"/>
              </a:rPr>
              <a:t>cyberattacks</a:t>
            </a:r>
            <a:r>
              <a:rPr lang="en-US" sz="2800">
                <a:solidFill>
                  <a:schemeClr val="lt1"/>
                </a:solidFill>
                <a:latin typeface="Roboto"/>
                <a:ea typeface="Roboto"/>
                <a:cs typeface="Roboto"/>
                <a:sym typeface="Roboto"/>
              </a:rPr>
              <a:t> to disrupt operations.</a:t>
            </a:r>
            <a:endParaRPr sz="2800">
              <a:solidFill>
                <a:schemeClr val="lt1"/>
              </a:solidFill>
              <a:latin typeface="Roboto"/>
              <a:ea typeface="Roboto"/>
              <a:cs typeface="Roboto"/>
              <a:sym typeface="Roboto"/>
            </a:endParaRPr>
          </a:p>
          <a:p>
            <a:pPr indent="-406400" lvl="0" marL="457200" rtl="0" algn="just">
              <a:lnSpc>
                <a:spcPct val="115000"/>
              </a:lnSpc>
              <a:spcBef>
                <a:spcPts val="0"/>
              </a:spcBef>
              <a:spcAft>
                <a:spcPts val="0"/>
              </a:spcAft>
              <a:buClr>
                <a:schemeClr val="lt1"/>
              </a:buClr>
              <a:buSzPts val="2800"/>
              <a:buChar char="●"/>
            </a:pPr>
            <a:r>
              <a:rPr lang="en-US" sz="2800">
                <a:solidFill>
                  <a:schemeClr val="lt1"/>
                </a:solidFill>
                <a:latin typeface="Roboto"/>
                <a:ea typeface="Roboto"/>
                <a:cs typeface="Roboto"/>
                <a:sym typeface="Roboto"/>
              </a:rPr>
              <a:t>Leadership is concerned about </a:t>
            </a:r>
            <a:r>
              <a:rPr b="1" lang="en-US" sz="2800">
                <a:solidFill>
                  <a:schemeClr val="lt1"/>
                </a:solidFill>
                <a:latin typeface="Roboto"/>
                <a:ea typeface="Roboto"/>
                <a:cs typeface="Roboto"/>
                <a:sym typeface="Roboto"/>
              </a:rPr>
              <a:t>espionage</a:t>
            </a:r>
            <a:r>
              <a:rPr lang="en-US" sz="2800">
                <a:solidFill>
                  <a:schemeClr val="lt1"/>
                </a:solidFill>
                <a:latin typeface="Roboto"/>
                <a:ea typeface="Roboto"/>
                <a:cs typeface="Roboto"/>
                <a:sym typeface="Roboto"/>
              </a:rPr>
              <a:t>, </a:t>
            </a:r>
            <a:r>
              <a:rPr b="1" lang="en-US" sz="2800">
                <a:solidFill>
                  <a:schemeClr val="lt1"/>
                </a:solidFill>
                <a:latin typeface="Roboto"/>
                <a:ea typeface="Roboto"/>
                <a:cs typeface="Roboto"/>
                <a:sym typeface="Roboto"/>
              </a:rPr>
              <a:t>DDoS attacks</a:t>
            </a:r>
            <a:r>
              <a:rPr lang="en-US" sz="2800">
                <a:solidFill>
                  <a:schemeClr val="lt1"/>
                </a:solidFill>
                <a:latin typeface="Roboto"/>
                <a:ea typeface="Roboto"/>
                <a:cs typeface="Roboto"/>
                <a:sym typeface="Roboto"/>
              </a:rPr>
              <a:t>, and </a:t>
            </a:r>
            <a:r>
              <a:rPr b="1" lang="en-US" sz="2800">
                <a:solidFill>
                  <a:schemeClr val="lt1"/>
                </a:solidFill>
                <a:latin typeface="Roboto"/>
                <a:ea typeface="Roboto"/>
                <a:cs typeface="Roboto"/>
                <a:sym typeface="Roboto"/>
              </a:rPr>
              <a:t>insider threats</a:t>
            </a:r>
            <a:r>
              <a:rPr lang="en-US" sz="2800">
                <a:solidFill>
                  <a:schemeClr val="lt1"/>
                </a:solidFill>
                <a:latin typeface="Roboto"/>
                <a:ea typeface="Roboto"/>
                <a:cs typeface="Roboto"/>
                <a:sym typeface="Roboto"/>
              </a:rPr>
              <a:t>, but lacks visibility into potential threats.</a:t>
            </a:r>
            <a:endParaRPr sz="2800">
              <a:solidFill>
                <a:schemeClr val="lt1"/>
              </a:solidFill>
              <a:latin typeface="Roboto"/>
              <a:ea typeface="Roboto"/>
              <a:cs typeface="Roboto"/>
              <a:sym typeface="Roboto"/>
            </a:endParaRPr>
          </a:p>
          <a:p>
            <a:pPr indent="0" lvl="0" marL="0" rtl="0" algn="just">
              <a:lnSpc>
                <a:spcPct val="100000"/>
              </a:lnSpc>
              <a:spcBef>
                <a:spcPts val="1200"/>
              </a:spcBef>
              <a:spcAft>
                <a:spcPts val="0"/>
              </a:spcAft>
              <a:buNone/>
            </a:pPr>
            <a:r>
              <a:rPr b="1" lang="en-US" sz="2800">
                <a:solidFill>
                  <a:schemeClr val="lt1"/>
                </a:solidFill>
                <a:latin typeface="Roboto"/>
                <a:ea typeface="Roboto"/>
                <a:cs typeface="Roboto"/>
                <a:sym typeface="Roboto"/>
              </a:rPr>
              <a:t>Solution:</a:t>
            </a:r>
            <a:endParaRPr b="1" sz="2800">
              <a:solidFill>
                <a:schemeClr val="lt1"/>
              </a:solidFill>
              <a:latin typeface="Roboto"/>
              <a:ea typeface="Roboto"/>
              <a:cs typeface="Roboto"/>
              <a:sym typeface="Roboto"/>
            </a:endParaRPr>
          </a:p>
          <a:p>
            <a:pPr indent="0" lvl="0" marL="0" rtl="0" algn="just">
              <a:lnSpc>
                <a:spcPct val="100000"/>
              </a:lnSpc>
              <a:spcBef>
                <a:spcPts val="0"/>
              </a:spcBef>
              <a:spcAft>
                <a:spcPts val="0"/>
              </a:spcAft>
              <a:buNone/>
            </a:pPr>
            <a:r>
              <a:rPr lang="en-US" sz="2800">
                <a:solidFill>
                  <a:schemeClr val="lt1"/>
                </a:solidFill>
                <a:latin typeface="Roboto"/>
                <a:ea typeface="Roboto"/>
                <a:cs typeface="Roboto"/>
                <a:sym typeface="Roboto"/>
              </a:rPr>
              <a:t>VSI’s </a:t>
            </a:r>
            <a:r>
              <a:rPr b="1" lang="en-US" sz="2800">
                <a:solidFill>
                  <a:schemeClr val="lt1"/>
                </a:solidFill>
                <a:latin typeface="Roboto"/>
                <a:ea typeface="Roboto"/>
                <a:cs typeface="Roboto"/>
                <a:sym typeface="Roboto"/>
              </a:rPr>
              <a:t>Security Operations Center (SOC)</a:t>
            </a:r>
            <a:r>
              <a:rPr lang="en-US" sz="2800">
                <a:solidFill>
                  <a:schemeClr val="lt1"/>
                </a:solidFill>
                <a:latin typeface="Roboto"/>
                <a:ea typeface="Roboto"/>
                <a:cs typeface="Roboto"/>
                <a:sym typeface="Roboto"/>
              </a:rPr>
              <a:t> deploys </a:t>
            </a:r>
            <a:r>
              <a:rPr b="1" lang="en-US" sz="2800">
                <a:solidFill>
                  <a:schemeClr val="lt1"/>
                </a:solidFill>
                <a:latin typeface="Roboto"/>
                <a:ea typeface="Roboto"/>
                <a:cs typeface="Roboto"/>
                <a:sym typeface="Roboto"/>
              </a:rPr>
              <a:t>Splunk Security Essentials (SSE)</a:t>
            </a:r>
            <a:r>
              <a:rPr lang="en-US" sz="2800">
                <a:solidFill>
                  <a:schemeClr val="lt1"/>
                </a:solidFill>
                <a:latin typeface="Roboto"/>
                <a:ea typeface="Roboto"/>
                <a:cs typeface="Roboto"/>
                <a:sym typeface="Roboto"/>
              </a:rPr>
              <a:t> to enhance security defenses.</a:t>
            </a:r>
            <a:endParaRPr sz="2800">
              <a:solidFill>
                <a:schemeClr val="lt1"/>
              </a:solidFill>
              <a:latin typeface="Roboto"/>
              <a:ea typeface="Roboto"/>
              <a:cs typeface="Roboto"/>
              <a:sym typeface="Roboto"/>
            </a:endParaRPr>
          </a:p>
          <a:p>
            <a:pPr indent="-406400" lvl="0" marL="914400" rtl="0" algn="just">
              <a:lnSpc>
                <a:spcPct val="115000"/>
              </a:lnSpc>
              <a:spcBef>
                <a:spcPts val="1000"/>
              </a:spcBef>
              <a:spcAft>
                <a:spcPts val="0"/>
              </a:spcAft>
              <a:buClr>
                <a:schemeClr val="lt1"/>
              </a:buClr>
              <a:buSzPts val="2800"/>
              <a:buFont typeface="Roboto"/>
              <a:buAutoNum type="arabicPeriod"/>
            </a:pPr>
            <a:r>
              <a:rPr b="1" lang="en-US" sz="2800">
                <a:solidFill>
                  <a:schemeClr val="lt1"/>
                </a:solidFill>
                <a:latin typeface="Roboto"/>
                <a:ea typeface="Roboto"/>
                <a:cs typeface="Roboto"/>
                <a:sym typeface="Roboto"/>
              </a:rPr>
              <a:t>Prebuilt Threat Detections:</a:t>
            </a:r>
            <a:endParaRPr b="1" sz="2800">
              <a:solidFill>
                <a:schemeClr val="lt1"/>
              </a:solidFill>
              <a:latin typeface="Roboto"/>
              <a:ea typeface="Roboto"/>
              <a:cs typeface="Roboto"/>
              <a:sym typeface="Roboto"/>
            </a:endParaRPr>
          </a:p>
          <a:p>
            <a:pPr indent="-406400" lvl="1" marL="1371600" rtl="0" algn="just">
              <a:lnSpc>
                <a:spcPct val="115000"/>
              </a:lnSpc>
              <a:spcBef>
                <a:spcPts val="1000"/>
              </a:spcBef>
              <a:spcAft>
                <a:spcPts val="0"/>
              </a:spcAft>
              <a:buClr>
                <a:schemeClr val="lt1"/>
              </a:buClr>
              <a:buSzPts val="2800"/>
              <a:buChar char="○"/>
            </a:pPr>
            <a:r>
              <a:rPr lang="en-US" sz="2800">
                <a:solidFill>
                  <a:schemeClr val="lt1"/>
                </a:solidFill>
                <a:latin typeface="Roboto"/>
                <a:ea typeface="Roboto"/>
                <a:cs typeface="Roboto"/>
                <a:sym typeface="Roboto"/>
              </a:rPr>
              <a:t>Utilize </a:t>
            </a:r>
            <a:r>
              <a:rPr b="1" lang="en-US" sz="2800">
                <a:solidFill>
                  <a:schemeClr val="lt1"/>
                </a:solidFill>
                <a:latin typeface="Roboto"/>
                <a:ea typeface="Roboto"/>
                <a:cs typeface="Roboto"/>
                <a:sym typeface="Roboto"/>
              </a:rPr>
              <a:t>ready-to-use security detections</a:t>
            </a:r>
            <a:r>
              <a:rPr lang="en-US" sz="2800">
                <a:solidFill>
                  <a:schemeClr val="lt1"/>
                </a:solidFill>
                <a:latin typeface="Roboto"/>
                <a:ea typeface="Roboto"/>
                <a:cs typeface="Roboto"/>
                <a:sym typeface="Roboto"/>
              </a:rPr>
              <a:t> for:</a:t>
            </a:r>
            <a:endParaRPr sz="2800">
              <a:solidFill>
                <a:schemeClr val="lt1"/>
              </a:solidFill>
              <a:latin typeface="Roboto"/>
              <a:ea typeface="Roboto"/>
              <a:cs typeface="Roboto"/>
              <a:sym typeface="Roboto"/>
            </a:endParaRPr>
          </a:p>
          <a:p>
            <a:pPr indent="-406400" lvl="2" marL="1828800" rtl="0" algn="just">
              <a:lnSpc>
                <a:spcPct val="115000"/>
              </a:lnSpc>
              <a:spcBef>
                <a:spcPts val="0"/>
              </a:spcBef>
              <a:spcAft>
                <a:spcPts val="0"/>
              </a:spcAft>
              <a:buClr>
                <a:schemeClr val="lt1"/>
              </a:buClr>
              <a:buSzPts val="2800"/>
              <a:buFont typeface="Roboto"/>
              <a:buChar char="■"/>
            </a:pPr>
            <a:r>
              <a:rPr b="1" lang="en-US" sz="2800">
                <a:solidFill>
                  <a:schemeClr val="lt1"/>
                </a:solidFill>
                <a:latin typeface="Roboto"/>
                <a:ea typeface="Roboto"/>
                <a:cs typeface="Roboto"/>
                <a:sym typeface="Roboto"/>
              </a:rPr>
              <a:t>DDoS attack monitoring</a:t>
            </a:r>
            <a:endParaRPr b="1" sz="2800">
              <a:solidFill>
                <a:schemeClr val="lt1"/>
              </a:solidFill>
              <a:latin typeface="Roboto"/>
              <a:ea typeface="Roboto"/>
              <a:cs typeface="Roboto"/>
              <a:sym typeface="Roboto"/>
            </a:endParaRPr>
          </a:p>
          <a:p>
            <a:pPr indent="-406400" lvl="2" marL="1828800" rtl="0" algn="just">
              <a:lnSpc>
                <a:spcPct val="115000"/>
              </a:lnSpc>
              <a:spcBef>
                <a:spcPts val="0"/>
              </a:spcBef>
              <a:spcAft>
                <a:spcPts val="0"/>
              </a:spcAft>
              <a:buClr>
                <a:schemeClr val="lt1"/>
              </a:buClr>
              <a:buSzPts val="2800"/>
              <a:buFont typeface="Roboto"/>
              <a:buChar char="■"/>
            </a:pPr>
            <a:r>
              <a:rPr b="1" lang="en-US" sz="2800">
                <a:solidFill>
                  <a:schemeClr val="lt1"/>
                </a:solidFill>
                <a:latin typeface="Roboto"/>
                <a:ea typeface="Roboto"/>
                <a:cs typeface="Roboto"/>
                <a:sym typeface="Roboto"/>
              </a:rPr>
              <a:t>Unusual login attempts</a:t>
            </a:r>
            <a:endParaRPr b="1" sz="2800">
              <a:solidFill>
                <a:schemeClr val="lt1"/>
              </a:solidFill>
              <a:latin typeface="Roboto"/>
              <a:ea typeface="Roboto"/>
              <a:cs typeface="Roboto"/>
              <a:sym typeface="Roboto"/>
            </a:endParaRPr>
          </a:p>
          <a:p>
            <a:pPr indent="-406400" lvl="2" marL="1828800" rtl="0" algn="just">
              <a:lnSpc>
                <a:spcPct val="115000"/>
              </a:lnSpc>
              <a:spcBef>
                <a:spcPts val="0"/>
              </a:spcBef>
              <a:spcAft>
                <a:spcPts val="0"/>
              </a:spcAft>
              <a:buClr>
                <a:schemeClr val="lt1"/>
              </a:buClr>
              <a:buSzPts val="2800"/>
              <a:buFont typeface="Roboto"/>
              <a:buChar char="■"/>
            </a:pPr>
            <a:r>
              <a:rPr b="1" lang="en-US" sz="2800">
                <a:solidFill>
                  <a:schemeClr val="lt1"/>
                </a:solidFill>
                <a:latin typeface="Roboto"/>
                <a:ea typeface="Roboto"/>
                <a:cs typeface="Roboto"/>
                <a:sym typeface="Roboto"/>
              </a:rPr>
              <a:t>Unauthorized data access tracking</a:t>
            </a:r>
            <a:endParaRPr b="1" sz="2800">
              <a:solidFill>
                <a:schemeClr val="lt1"/>
              </a:solidFill>
              <a:latin typeface="Roboto"/>
              <a:ea typeface="Roboto"/>
              <a:cs typeface="Roboto"/>
              <a:sym typeface="Roboto"/>
            </a:endParaRPr>
          </a:p>
          <a:p>
            <a:pPr indent="-406400" lvl="0" marL="914400" rtl="0" algn="just">
              <a:lnSpc>
                <a:spcPct val="115000"/>
              </a:lnSpc>
              <a:spcBef>
                <a:spcPts val="0"/>
              </a:spcBef>
              <a:spcAft>
                <a:spcPts val="0"/>
              </a:spcAft>
              <a:buClr>
                <a:schemeClr val="lt1"/>
              </a:buClr>
              <a:buSzPts val="2800"/>
              <a:buFont typeface="Roboto"/>
              <a:buAutoNum type="arabicPeriod"/>
            </a:pPr>
            <a:r>
              <a:rPr b="1" lang="en-US" sz="2800">
                <a:solidFill>
                  <a:schemeClr val="lt1"/>
                </a:solidFill>
                <a:latin typeface="Roboto"/>
                <a:ea typeface="Roboto"/>
                <a:cs typeface="Roboto"/>
                <a:sym typeface="Roboto"/>
              </a:rPr>
              <a:t>MITRE ATT&amp;CK® Mapping:</a:t>
            </a:r>
            <a:endParaRPr b="1" sz="2800">
              <a:solidFill>
                <a:schemeClr val="lt1"/>
              </a:solidFill>
              <a:latin typeface="Roboto"/>
              <a:ea typeface="Roboto"/>
              <a:cs typeface="Roboto"/>
              <a:sym typeface="Roboto"/>
            </a:endParaRPr>
          </a:p>
          <a:p>
            <a:pPr indent="-406400" lvl="1" marL="1371600" rtl="0" algn="just">
              <a:lnSpc>
                <a:spcPct val="115000"/>
              </a:lnSpc>
              <a:spcBef>
                <a:spcPts val="0"/>
              </a:spcBef>
              <a:spcAft>
                <a:spcPts val="0"/>
              </a:spcAft>
              <a:buClr>
                <a:schemeClr val="lt1"/>
              </a:buClr>
              <a:buSzPts val="2800"/>
              <a:buChar char="○"/>
            </a:pPr>
            <a:r>
              <a:rPr lang="en-US" sz="2800">
                <a:solidFill>
                  <a:schemeClr val="lt1"/>
                </a:solidFill>
                <a:latin typeface="Roboto"/>
                <a:ea typeface="Roboto"/>
                <a:cs typeface="Roboto"/>
                <a:sym typeface="Roboto"/>
              </a:rPr>
              <a:t>Identify and address </a:t>
            </a:r>
            <a:r>
              <a:rPr b="1" lang="en-US" sz="2800">
                <a:solidFill>
                  <a:schemeClr val="lt1"/>
                </a:solidFill>
                <a:latin typeface="Roboto"/>
                <a:ea typeface="Roboto"/>
                <a:cs typeface="Roboto"/>
                <a:sym typeface="Roboto"/>
              </a:rPr>
              <a:t>security gaps</a:t>
            </a:r>
            <a:r>
              <a:rPr lang="en-US" sz="2800">
                <a:solidFill>
                  <a:schemeClr val="lt1"/>
                </a:solidFill>
                <a:latin typeface="Roboto"/>
                <a:ea typeface="Roboto"/>
                <a:cs typeface="Roboto"/>
                <a:sym typeface="Roboto"/>
              </a:rPr>
              <a:t> by mapping them to </a:t>
            </a:r>
            <a:r>
              <a:rPr b="1" lang="en-US" sz="2800">
                <a:solidFill>
                  <a:schemeClr val="lt1"/>
                </a:solidFill>
                <a:latin typeface="Roboto"/>
                <a:ea typeface="Roboto"/>
                <a:cs typeface="Roboto"/>
                <a:sym typeface="Roboto"/>
              </a:rPr>
              <a:t>JobeCorp’s suspected attack techniques</a:t>
            </a:r>
            <a:r>
              <a:rPr lang="en-US" sz="2800">
                <a:solidFill>
                  <a:schemeClr val="lt1"/>
                </a:solidFill>
                <a:latin typeface="Roboto"/>
                <a:ea typeface="Roboto"/>
                <a:cs typeface="Roboto"/>
                <a:sym typeface="Roboto"/>
              </a:rPr>
              <a:t>.</a:t>
            </a:r>
            <a:endParaRPr sz="2800">
              <a:solidFill>
                <a:schemeClr val="lt1"/>
              </a:solidFill>
              <a:latin typeface="Roboto"/>
              <a:ea typeface="Roboto"/>
              <a:cs typeface="Roboto"/>
              <a:sym typeface="Roboto"/>
            </a:endParaRPr>
          </a:p>
          <a:p>
            <a:pPr indent="-406400" lvl="1" marL="1371600" rtl="0" algn="just">
              <a:lnSpc>
                <a:spcPct val="115000"/>
              </a:lnSpc>
              <a:spcBef>
                <a:spcPts val="0"/>
              </a:spcBef>
              <a:spcAft>
                <a:spcPts val="0"/>
              </a:spcAft>
              <a:buClr>
                <a:schemeClr val="lt1"/>
              </a:buClr>
              <a:buSzPts val="2800"/>
              <a:buChar char="○"/>
            </a:pPr>
            <a:r>
              <a:rPr lang="en-US" sz="2800">
                <a:solidFill>
                  <a:schemeClr val="lt1"/>
                </a:solidFill>
                <a:latin typeface="Roboto"/>
                <a:ea typeface="Roboto"/>
                <a:cs typeface="Roboto"/>
                <a:sym typeface="Roboto"/>
              </a:rPr>
              <a:t>Implement </a:t>
            </a:r>
            <a:r>
              <a:rPr b="1" lang="en-US" sz="2800">
                <a:solidFill>
                  <a:schemeClr val="lt1"/>
                </a:solidFill>
                <a:latin typeface="Roboto"/>
                <a:ea typeface="Roboto"/>
                <a:cs typeface="Roboto"/>
                <a:sym typeface="Roboto"/>
              </a:rPr>
              <a:t>enhanced intrusion detection rules</a:t>
            </a:r>
            <a:r>
              <a:rPr lang="en-US" sz="2800">
                <a:solidFill>
                  <a:schemeClr val="lt1"/>
                </a:solidFill>
                <a:latin typeface="Roboto"/>
                <a:ea typeface="Roboto"/>
                <a:cs typeface="Roboto"/>
                <a:sym typeface="Roboto"/>
              </a:rPr>
              <a:t> to counter potential threats.</a:t>
            </a:r>
            <a:endParaRPr sz="2800">
              <a:solidFill>
                <a:schemeClr val="lt1"/>
              </a:solidFill>
              <a:latin typeface="Roboto"/>
              <a:ea typeface="Roboto"/>
              <a:cs typeface="Roboto"/>
              <a:sym typeface="Roboto"/>
            </a:endParaRPr>
          </a:p>
          <a:p>
            <a:pPr indent="-406400" lvl="0" marL="914400" rtl="0" algn="just">
              <a:lnSpc>
                <a:spcPct val="115000"/>
              </a:lnSpc>
              <a:spcBef>
                <a:spcPts val="0"/>
              </a:spcBef>
              <a:spcAft>
                <a:spcPts val="0"/>
              </a:spcAft>
              <a:buClr>
                <a:schemeClr val="lt1"/>
              </a:buClr>
              <a:buSzPts val="2800"/>
              <a:buFont typeface="Roboto"/>
              <a:buAutoNum type="arabicPeriod"/>
            </a:pPr>
            <a:r>
              <a:rPr b="1" lang="en-US" sz="2800">
                <a:solidFill>
                  <a:schemeClr val="lt1"/>
                </a:solidFill>
                <a:latin typeface="Roboto"/>
                <a:ea typeface="Roboto"/>
                <a:cs typeface="Roboto"/>
                <a:sym typeface="Roboto"/>
              </a:rPr>
              <a:t>Risk-Based Alerting:</a:t>
            </a:r>
            <a:endParaRPr b="1" sz="2800">
              <a:solidFill>
                <a:schemeClr val="lt1"/>
              </a:solidFill>
              <a:latin typeface="Roboto"/>
              <a:ea typeface="Roboto"/>
              <a:cs typeface="Roboto"/>
              <a:sym typeface="Roboto"/>
            </a:endParaRPr>
          </a:p>
          <a:p>
            <a:pPr indent="-406400" lvl="1" marL="1371600" rtl="0" algn="just">
              <a:lnSpc>
                <a:spcPct val="115000"/>
              </a:lnSpc>
              <a:spcBef>
                <a:spcPts val="0"/>
              </a:spcBef>
              <a:spcAft>
                <a:spcPts val="0"/>
              </a:spcAft>
              <a:buClr>
                <a:schemeClr val="lt1"/>
              </a:buClr>
              <a:buSzPts val="2800"/>
              <a:buChar char="○"/>
            </a:pPr>
            <a:r>
              <a:rPr lang="en-US" sz="2800">
                <a:solidFill>
                  <a:schemeClr val="lt1"/>
                </a:solidFill>
                <a:latin typeface="Roboto"/>
                <a:ea typeface="Roboto"/>
                <a:cs typeface="Roboto"/>
                <a:sym typeface="Roboto"/>
              </a:rPr>
              <a:t>Automatically trigger alerts for </a:t>
            </a:r>
            <a:r>
              <a:rPr b="1" lang="en-US" sz="2800">
                <a:solidFill>
                  <a:schemeClr val="lt1"/>
                </a:solidFill>
                <a:latin typeface="Roboto"/>
                <a:ea typeface="Roboto"/>
                <a:cs typeface="Roboto"/>
                <a:sym typeface="Roboto"/>
              </a:rPr>
              <a:t>anomalous employee activity</a:t>
            </a:r>
            <a:r>
              <a:rPr lang="en-US" sz="2800">
                <a:solidFill>
                  <a:schemeClr val="lt1"/>
                </a:solidFill>
                <a:latin typeface="Roboto"/>
                <a:ea typeface="Roboto"/>
                <a:cs typeface="Roboto"/>
                <a:sym typeface="Roboto"/>
              </a:rPr>
              <a:t>, such as:</a:t>
            </a:r>
            <a:endParaRPr sz="2800">
              <a:solidFill>
                <a:schemeClr val="lt1"/>
              </a:solidFill>
              <a:latin typeface="Roboto"/>
              <a:ea typeface="Roboto"/>
              <a:cs typeface="Roboto"/>
              <a:sym typeface="Roboto"/>
            </a:endParaRPr>
          </a:p>
          <a:p>
            <a:pPr indent="-406400" lvl="2" marL="1828800" rtl="0" algn="just">
              <a:lnSpc>
                <a:spcPct val="115000"/>
              </a:lnSpc>
              <a:spcBef>
                <a:spcPts val="0"/>
              </a:spcBef>
              <a:spcAft>
                <a:spcPts val="0"/>
              </a:spcAft>
              <a:buClr>
                <a:schemeClr val="lt1"/>
              </a:buClr>
              <a:buSzPts val="2800"/>
              <a:buChar char="■"/>
            </a:pPr>
            <a:r>
              <a:rPr b="1" lang="en-US" sz="2800">
                <a:solidFill>
                  <a:schemeClr val="lt1"/>
                </a:solidFill>
                <a:latin typeface="Roboto"/>
                <a:ea typeface="Roboto"/>
                <a:cs typeface="Roboto"/>
                <a:sym typeface="Roboto"/>
              </a:rPr>
              <a:t>Unauthorized access</a:t>
            </a:r>
            <a:r>
              <a:rPr lang="en-US" sz="2800">
                <a:solidFill>
                  <a:schemeClr val="lt1"/>
                </a:solidFill>
                <a:latin typeface="Roboto"/>
                <a:ea typeface="Roboto"/>
                <a:cs typeface="Roboto"/>
                <a:sym typeface="Roboto"/>
              </a:rPr>
              <a:t> to </a:t>
            </a:r>
            <a:r>
              <a:rPr b="1" lang="en-US" sz="2800">
                <a:solidFill>
                  <a:schemeClr val="lt1"/>
                </a:solidFill>
                <a:latin typeface="Roboto"/>
                <a:ea typeface="Roboto"/>
                <a:cs typeface="Roboto"/>
                <a:sym typeface="Roboto"/>
              </a:rPr>
              <a:t>proprietary VR design files</a:t>
            </a:r>
            <a:endParaRPr b="1" sz="2800">
              <a:solidFill>
                <a:schemeClr val="lt1"/>
              </a:solidFill>
              <a:latin typeface="Roboto"/>
              <a:ea typeface="Roboto"/>
              <a:cs typeface="Roboto"/>
              <a:sym typeface="Roboto"/>
            </a:endParaRPr>
          </a:p>
          <a:p>
            <a:pPr indent="-406400" lvl="2" marL="1828800" rtl="0" algn="just">
              <a:lnSpc>
                <a:spcPct val="115000"/>
              </a:lnSpc>
              <a:spcBef>
                <a:spcPts val="0"/>
              </a:spcBef>
              <a:spcAft>
                <a:spcPts val="0"/>
              </a:spcAft>
              <a:buClr>
                <a:schemeClr val="lt1"/>
              </a:buClr>
              <a:buSzPts val="2800"/>
              <a:buFont typeface="Roboto"/>
              <a:buChar char="■"/>
            </a:pPr>
            <a:r>
              <a:rPr b="1" lang="en-US" sz="2800">
                <a:solidFill>
                  <a:schemeClr val="lt1"/>
                </a:solidFill>
                <a:latin typeface="Roboto"/>
                <a:ea typeface="Roboto"/>
                <a:cs typeface="Roboto"/>
                <a:sym typeface="Roboto"/>
              </a:rPr>
              <a:t>Suspicious login patterns</a:t>
            </a:r>
            <a:endParaRPr b="1" sz="2800">
              <a:solidFill>
                <a:schemeClr val="lt1"/>
              </a:solidFill>
              <a:latin typeface="Roboto"/>
              <a:ea typeface="Roboto"/>
              <a:cs typeface="Roboto"/>
              <a:sym typeface="Roboto"/>
            </a:endParaRPr>
          </a:p>
          <a:p>
            <a:pPr indent="-406400" lvl="0" marL="914400" rtl="0" algn="just">
              <a:lnSpc>
                <a:spcPct val="115000"/>
              </a:lnSpc>
              <a:spcBef>
                <a:spcPts val="0"/>
              </a:spcBef>
              <a:spcAft>
                <a:spcPts val="0"/>
              </a:spcAft>
              <a:buClr>
                <a:schemeClr val="lt1"/>
              </a:buClr>
              <a:buSzPts val="2800"/>
              <a:buFont typeface="Roboto"/>
              <a:buAutoNum type="arabicPeriod"/>
            </a:pPr>
            <a:r>
              <a:rPr b="1" lang="en-US" sz="2800">
                <a:solidFill>
                  <a:schemeClr val="lt1"/>
                </a:solidFill>
                <a:latin typeface="Roboto"/>
                <a:ea typeface="Roboto"/>
                <a:cs typeface="Roboto"/>
                <a:sym typeface="Roboto"/>
              </a:rPr>
              <a:t>Security Posture Dashboard:</a:t>
            </a:r>
            <a:endParaRPr b="1" sz="2800">
              <a:solidFill>
                <a:schemeClr val="lt1"/>
              </a:solidFill>
              <a:latin typeface="Roboto"/>
              <a:ea typeface="Roboto"/>
              <a:cs typeface="Roboto"/>
              <a:sym typeface="Roboto"/>
            </a:endParaRPr>
          </a:p>
          <a:p>
            <a:pPr indent="-406400" lvl="1" marL="1371600" rtl="0" algn="just">
              <a:lnSpc>
                <a:spcPct val="115000"/>
              </a:lnSpc>
              <a:spcBef>
                <a:spcPts val="0"/>
              </a:spcBef>
              <a:spcAft>
                <a:spcPts val="0"/>
              </a:spcAft>
              <a:buClr>
                <a:schemeClr val="lt1"/>
              </a:buClr>
              <a:buSzPts val="2800"/>
              <a:buChar char="○"/>
            </a:pPr>
            <a:r>
              <a:rPr lang="en-US" sz="2800">
                <a:solidFill>
                  <a:schemeClr val="lt1"/>
                </a:solidFill>
                <a:latin typeface="Roboto"/>
                <a:ea typeface="Roboto"/>
                <a:cs typeface="Roboto"/>
                <a:sym typeface="Roboto"/>
              </a:rPr>
              <a:t>Monitor </a:t>
            </a:r>
            <a:r>
              <a:rPr b="1" lang="en-US" sz="2800">
                <a:solidFill>
                  <a:schemeClr val="lt1"/>
                </a:solidFill>
                <a:latin typeface="Roboto"/>
                <a:ea typeface="Roboto"/>
                <a:cs typeface="Roboto"/>
                <a:sym typeface="Roboto"/>
              </a:rPr>
              <a:t>ongoing threats</a:t>
            </a:r>
            <a:r>
              <a:rPr lang="en-US" sz="2800">
                <a:solidFill>
                  <a:schemeClr val="lt1"/>
                </a:solidFill>
                <a:latin typeface="Roboto"/>
                <a:ea typeface="Roboto"/>
                <a:cs typeface="Roboto"/>
                <a:sym typeface="Roboto"/>
              </a:rPr>
              <a:t> and </a:t>
            </a:r>
            <a:r>
              <a:rPr b="1" lang="en-US" sz="2800">
                <a:solidFill>
                  <a:schemeClr val="lt1"/>
                </a:solidFill>
                <a:latin typeface="Roboto"/>
                <a:ea typeface="Roboto"/>
                <a:cs typeface="Roboto"/>
                <a:sym typeface="Roboto"/>
              </a:rPr>
              <a:t>track security improvements</a:t>
            </a:r>
            <a:r>
              <a:rPr lang="en-US" sz="2800">
                <a:solidFill>
                  <a:schemeClr val="lt1"/>
                </a:solidFill>
                <a:latin typeface="Roboto"/>
                <a:ea typeface="Roboto"/>
                <a:cs typeface="Roboto"/>
                <a:sym typeface="Roboto"/>
              </a:rPr>
              <a:t>.</a:t>
            </a:r>
            <a:endParaRPr sz="2800">
              <a:solidFill>
                <a:schemeClr val="lt1"/>
              </a:solidFill>
              <a:latin typeface="Roboto"/>
              <a:ea typeface="Roboto"/>
              <a:cs typeface="Roboto"/>
              <a:sym typeface="Roboto"/>
            </a:endParaRPr>
          </a:p>
          <a:p>
            <a:pPr indent="-406400" lvl="1" marL="1371600" rtl="0" algn="just">
              <a:lnSpc>
                <a:spcPct val="115000"/>
              </a:lnSpc>
              <a:spcBef>
                <a:spcPts val="0"/>
              </a:spcBef>
              <a:spcAft>
                <a:spcPts val="0"/>
              </a:spcAft>
              <a:buClr>
                <a:schemeClr val="lt1"/>
              </a:buClr>
              <a:buSzPts val="2800"/>
              <a:buChar char="○"/>
            </a:pPr>
            <a:r>
              <a:rPr lang="en-US" sz="2800">
                <a:solidFill>
                  <a:schemeClr val="lt1"/>
                </a:solidFill>
                <a:latin typeface="Roboto"/>
                <a:ea typeface="Roboto"/>
                <a:cs typeface="Roboto"/>
                <a:sym typeface="Roboto"/>
              </a:rPr>
              <a:t>Maintain </a:t>
            </a:r>
            <a:r>
              <a:rPr b="1" lang="en-US" sz="2800">
                <a:solidFill>
                  <a:schemeClr val="lt1"/>
                </a:solidFill>
                <a:latin typeface="Roboto"/>
                <a:ea typeface="Roboto"/>
                <a:cs typeface="Roboto"/>
                <a:sym typeface="Roboto"/>
              </a:rPr>
              <a:t>proactive defenses</a:t>
            </a:r>
            <a:r>
              <a:rPr lang="en-US" sz="2800">
                <a:solidFill>
                  <a:schemeClr val="lt1"/>
                </a:solidFill>
                <a:latin typeface="Roboto"/>
                <a:ea typeface="Roboto"/>
                <a:cs typeface="Roboto"/>
                <a:sym typeface="Roboto"/>
              </a:rPr>
              <a:t> against </a:t>
            </a:r>
            <a:r>
              <a:rPr b="1" lang="en-US" sz="2800">
                <a:solidFill>
                  <a:schemeClr val="lt1"/>
                </a:solidFill>
                <a:latin typeface="Roboto"/>
                <a:ea typeface="Roboto"/>
                <a:cs typeface="Roboto"/>
                <a:sym typeface="Roboto"/>
              </a:rPr>
              <a:t>corporate espionage</a:t>
            </a:r>
            <a:r>
              <a:rPr lang="en-US" sz="2800">
                <a:solidFill>
                  <a:schemeClr val="lt1"/>
                </a:solidFill>
                <a:latin typeface="Roboto"/>
                <a:ea typeface="Roboto"/>
                <a:cs typeface="Roboto"/>
                <a:sym typeface="Roboto"/>
              </a:rPr>
              <a:t>.</a:t>
            </a:r>
            <a:endParaRPr b="1" sz="2800">
              <a:solidFill>
                <a:schemeClr val="lt1"/>
              </a:solidFill>
            </a:endParaRPr>
          </a:p>
          <a:p>
            <a:pPr indent="0" lvl="0" marL="0" rtl="0" algn="l">
              <a:spcBef>
                <a:spcPts val="1200"/>
              </a:spcBef>
              <a:spcAft>
                <a:spcPts val="0"/>
              </a:spcAft>
              <a:buClr>
                <a:schemeClr val="dk1"/>
              </a:buClr>
              <a:buSzPts val="1100"/>
              <a:buFont typeface="Arial"/>
              <a:buNone/>
            </a:pPr>
            <a:r>
              <a:t/>
            </a:r>
            <a:endParaRPr sz="2700">
              <a:solidFill>
                <a:schemeClr val="lt1"/>
              </a:solidFill>
            </a:endParaRPr>
          </a:p>
          <a:p>
            <a:pPr indent="0" lvl="0" marL="0" rtl="0" algn="l">
              <a:spcBef>
                <a:spcPts val="0"/>
              </a:spcBef>
              <a:spcAft>
                <a:spcPts val="0"/>
              </a:spcAft>
              <a:buNone/>
            </a:pPr>
            <a:r>
              <a:t/>
            </a:r>
            <a:endParaRPr sz="3900">
              <a:solidFill>
                <a:schemeClr val="lt1"/>
              </a:solidFill>
            </a:endParaRPr>
          </a:p>
        </p:txBody>
      </p:sp>
      <p:cxnSp>
        <p:nvCxnSpPr>
          <p:cNvPr id="374" name="Google Shape;374;p38"/>
          <p:cNvCxnSpPr/>
          <p:nvPr/>
        </p:nvCxnSpPr>
        <p:spPr>
          <a:xfrm flipH="1" rot="10800000">
            <a:off x="462450" y="1629338"/>
            <a:ext cx="22237800" cy="21000"/>
          </a:xfrm>
          <a:prstGeom prst="straightConnector1">
            <a:avLst/>
          </a:prstGeom>
          <a:noFill/>
          <a:ln cap="flat" cmpd="sng" w="38100">
            <a:solidFill>
              <a:schemeClr val="lt1"/>
            </a:solidFill>
            <a:prstDash val="solid"/>
            <a:round/>
            <a:headEnd len="med" w="med" type="none"/>
            <a:tailEnd len="med" w="med" type="none"/>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39"/>
          <p:cNvSpPr txBox="1"/>
          <p:nvPr>
            <p:ph type="title"/>
          </p:nvPr>
        </p:nvSpPr>
        <p:spPr>
          <a:xfrm>
            <a:off x="-796891" y="0"/>
            <a:ext cx="24443100" cy="1423200"/>
          </a:xfrm>
          <a:prstGeom prst="rect">
            <a:avLst/>
          </a:prstGeom>
        </p:spPr>
        <p:txBody>
          <a:bodyPr anchorCtr="0" anchor="t" bIns="243750" lIns="1219000" spcFirstLastPara="1" rIns="731350" wrap="square" tIns="487575">
            <a:noAutofit/>
          </a:bodyPr>
          <a:lstStyle/>
          <a:p>
            <a:pPr indent="0" lvl="0" marL="0" rtl="0" algn="l">
              <a:spcBef>
                <a:spcPts val="0"/>
              </a:spcBef>
              <a:spcAft>
                <a:spcPts val="0"/>
              </a:spcAft>
              <a:buNone/>
            </a:pPr>
            <a:r>
              <a:rPr b="1" lang="en-US" sz="7500">
                <a:latin typeface="Roboto"/>
                <a:ea typeface="Roboto"/>
                <a:cs typeface="Roboto"/>
                <a:sym typeface="Roboto"/>
              </a:rPr>
              <a:t>Splunk Security Essentials Scenario, Cont.</a:t>
            </a:r>
            <a:endParaRPr b="1" sz="7500">
              <a:latin typeface="Roboto"/>
              <a:ea typeface="Roboto"/>
              <a:cs typeface="Roboto"/>
              <a:sym typeface="Roboto"/>
            </a:endParaRPr>
          </a:p>
        </p:txBody>
      </p:sp>
      <p:sp>
        <p:nvSpPr>
          <p:cNvPr id="380" name="Google Shape;380;p39"/>
          <p:cNvSpPr txBox="1"/>
          <p:nvPr>
            <p:ph idx="12" type="sldNum"/>
          </p:nvPr>
        </p:nvSpPr>
        <p:spPr>
          <a:xfrm>
            <a:off x="22948089" y="13219200"/>
            <a:ext cx="698100" cy="281700"/>
          </a:xfrm>
          <a:prstGeom prst="rect">
            <a:avLst/>
          </a:prstGeom>
        </p:spPr>
        <p:txBody>
          <a:bodyPr anchorCtr="0" anchor="t" bIns="243750" lIns="0" spcFirstLastPara="1" rIns="0" wrap="square" tIns="0">
            <a:noAutofit/>
          </a:bodyPr>
          <a:lstStyle/>
          <a:p>
            <a:pPr indent="0" lvl="0" marL="0" rtl="0" algn="l">
              <a:spcBef>
                <a:spcPts val="0"/>
              </a:spcBef>
              <a:spcAft>
                <a:spcPts val="0"/>
              </a:spcAft>
              <a:buNone/>
            </a:pPr>
            <a:fld id="{00000000-1234-1234-1234-123412341234}" type="slidenum">
              <a:rPr lang="en-US"/>
              <a:t>‹#›</a:t>
            </a:fld>
            <a:endParaRPr/>
          </a:p>
        </p:txBody>
      </p:sp>
      <p:sp>
        <p:nvSpPr>
          <p:cNvPr id="381" name="Google Shape;381;p39"/>
          <p:cNvSpPr txBox="1"/>
          <p:nvPr/>
        </p:nvSpPr>
        <p:spPr>
          <a:xfrm>
            <a:off x="462450" y="2051200"/>
            <a:ext cx="17634900" cy="92970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1200"/>
              </a:spcBef>
              <a:spcAft>
                <a:spcPts val="0"/>
              </a:spcAft>
              <a:buClr>
                <a:schemeClr val="dk1"/>
              </a:buClr>
              <a:buSzPts val="1100"/>
              <a:buFont typeface="Arial"/>
              <a:buNone/>
            </a:pPr>
            <a:r>
              <a:t/>
            </a:r>
            <a:endParaRPr b="1" sz="3200">
              <a:solidFill>
                <a:schemeClr val="lt1"/>
              </a:solidFill>
              <a:latin typeface="Roboto"/>
              <a:ea typeface="Roboto"/>
              <a:cs typeface="Roboto"/>
              <a:sym typeface="Roboto"/>
            </a:endParaRPr>
          </a:p>
          <a:p>
            <a:pPr indent="0" lvl="0" marL="0" rtl="0" algn="just">
              <a:lnSpc>
                <a:spcPct val="115000"/>
              </a:lnSpc>
              <a:spcBef>
                <a:spcPts val="1200"/>
              </a:spcBef>
              <a:spcAft>
                <a:spcPts val="0"/>
              </a:spcAft>
              <a:buClr>
                <a:schemeClr val="dk1"/>
              </a:buClr>
              <a:buSzPts val="1100"/>
              <a:buFont typeface="Arial"/>
              <a:buNone/>
            </a:pPr>
            <a:r>
              <a:t/>
            </a:r>
            <a:endParaRPr b="1" sz="3200">
              <a:solidFill>
                <a:schemeClr val="lt1"/>
              </a:solidFill>
              <a:latin typeface="Roboto"/>
              <a:ea typeface="Roboto"/>
              <a:cs typeface="Roboto"/>
              <a:sym typeface="Roboto"/>
            </a:endParaRPr>
          </a:p>
          <a:p>
            <a:pPr indent="0" lvl="0" marL="0" rtl="0" algn="just">
              <a:lnSpc>
                <a:spcPct val="115000"/>
              </a:lnSpc>
              <a:spcBef>
                <a:spcPts val="1200"/>
              </a:spcBef>
              <a:spcAft>
                <a:spcPts val="0"/>
              </a:spcAft>
              <a:buClr>
                <a:schemeClr val="dk1"/>
              </a:buClr>
              <a:buSzPts val="1100"/>
              <a:buFont typeface="Arial"/>
              <a:buNone/>
            </a:pPr>
            <a:r>
              <a:rPr b="1" lang="en-US" sz="3200">
                <a:solidFill>
                  <a:schemeClr val="lt1"/>
                </a:solidFill>
                <a:latin typeface="Roboto"/>
                <a:ea typeface="Roboto"/>
                <a:cs typeface="Roboto"/>
                <a:sym typeface="Roboto"/>
              </a:rPr>
              <a:t>Outcome:</a:t>
            </a:r>
            <a:endParaRPr b="1" sz="3200">
              <a:solidFill>
                <a:schemeClr val="lt1"/>
              </a:solidFill>
              <a:latin typeface="Roboto"/>
              <a:ea typeface="Roboto"/>
              <a:cs typeface="Roboto"/>
              <a:sym typeface="Roboto"/>
            </a:endParaRPr>
          </a:p>
          <a:p>
            <a:pPr indent="-431800" lvl="0" marL="457200" rtl="0" algn="just">
              <a:lnSpc>
                <a:spcPct val="115000"/>
              </a:lnSpc>
              <a:spcBef>
                <a:spcPts val="1200"/>
              </a:spcBef>
              <a:spcAft>
                <a:spcPts val="0"/>
              </a:spcAft>
              <a:buClr>
                <a:schemeClr val="lt1"/>
              </a:buClr>
              <a:buSzPts val="3200"/>
              <a:buFont typeface="Roboto"/>
              <a:buChar char="●"/>
            </a:pPr>
            <a:r>
              <a:rPr b="1" lang="en-US" sz="3200">
                <a:solidFill>
                  <a:schemeClr val="lt1"/>
                </a:solidFill>
                <a:latin typeface="Roboto"/>
                <a:ea typeface="Roboto"/>
                <a:cs typeface="Roboto"/>
                <a:sym typeface="Roboto"/>
              </a:rPr>
              <a:t>Prevented Data Theft:</a:t>
            </a:r>
            <a:r>
              <a:rPr lang="en-US" sz="3200">
                <a:solidFill>
                  <a:schemeClr val="lt1"/>
                </a:solidFill>
                <a:latin typeface="Roboto"/>
                <a:ea typeface="Roboto"/>
                <a:cs typeface="Roboto"/>
                <a:sym typeface="Roboto"/>
              </a:rPr>
              <a:t> VSI detects and </a:t>
            </a:r>
            <a:r>
              <a:rPr b="1" lang="en-US" sz="3200">
                <a:solidFill>
                  <a:schemeClr val="lt1"/>
                </a:solidFill>
                <a:latin typeface="Roboto"/>
                <a:ea typeface="Roboto"/>
                <a:cs typeface="Roboto"/>
                <a:sym typeface="Roboto"/>
              </a:rPr>
              <a:t>stops an unauthorized access attempt</a:t>
            </a:r>
            <a:r>
              <a:rPr lang="en-US" sz="3200">
                <a:solidFill>
                  <a:schemeClr val="lt1"/>
                </a:solidFill>
                <a:latin typeface="Roboto"/>
                <a:ea typeface="Roboto"/>
                <a:cs typeface="Roboto"/>
                <a:sym typeface="Roboto"/>
              </a:rPr>
              <a:t> before critical VR designs are stolen.</a:t>
            </a:r>
            <a:endParaRPr sz="3200">
              <a:solidFill>
                <a:schemeClr val="lt1"/>
              </a:solidFill>
              <a:latin typeface="Roboto"/>
              <a:ea typeface="Roboto"/>
              <a:cs typeface="Roboto"/>
              <a:sym typeface="Roboto"/>
            </a:endParaRPr>
          </a:p>
          <a:p>
            <a:pPr indent="-431800" lvl="0" marL="457200" rtl="0" algn="just">
              <a:lnSpc>
                <a:spcPct val="115000"/>
              </a:lnSpc>
              <a:spcBef>
                <a:spcPts val="0"/>
              </a:spcBef>
              <a:spcAft>
                <a:spcPts val="0"/>
              </a:spcAft>
              <a:buClr>
                <a:schemeClr val="lt1"/>
              </a:buClr>
              <a:buSzPts val="3200"/>
              <a:buFont typeface="Roboto"/>
              <a:buChar char="●"/>
            </a:pPr>
            <a:r>
              <a:rPr b="1" lang="en-US" sz="3200">
                <a:solidFill>
                  <a:schemeClr val="lt1"/>
                </a:solidFill>
                <a:latin typeface="Roboto"/>
                <a:ea typeface="Roboto"/>
                <a:cs typeface="Roboto"/>
                <a:sym typeface="Roboto"/>
              </a:rPr>
              <a:t>Improved Threat Detection:</a:t>
            </a:r>
            <a:r>
              <a:rPr lang="en-US" sz="3200">
                <a:solidFill>
                  <a:schemeClr val="lt1"/>
                </a:solidFill>
                <a:latin typeface="Roboto"/>
                <a:ea typeface="Roboto"/>
                <a:cs typeface="Roboto"/>
                <a:sym typeface="Roboto"/>
              </a:rPr>
              <a:t> VSI gains </a:t>
            </a:r>
            <a:r>
              <a:rPr b="1" lang="en-US" sz="3200">
                <a:solidFill>
                  <a:schemeClr val="lt1"/>
                </a:solidFill>
                <a:latin typeface="Roboto"/>
                <a:ea typeface="Roboto"/>
                <a:cs typeface="Roboto"/>
                <a:sym typeface="Roboto"/>
              </a:rPr>
              <a:t>full visibility</a:t>
            </a:r>
            <a:r>
              <a:rPr lang="en-US" sz="3200">
                <a:solidFill>
                  <a:schemeClr val="lt1"/>
                </a:solidFill>
                <a:latin typeface="Roboto"/>
                <a:ea typeface="Roboto"/>
                <a:cs typeface="Roboto"/>
                <a:sym typeface="Roboto"/>
              </a:rPr>
              <a:t> into </a:t>
            </a:r>
            <a:r>
              <a:rPr b="1" lang="en-US" sz="3200">
                <a:solidFill>
                  <a:schemeClr val="lt1"/>
                </a:solidFill>
                <a:latin typeface="Roboto"/>
                <a:ea typeface="Roboto"/>
                <a:cs typeface="Roboto"/>
                <a:sym typeface="Roboto"/>
              </a:rPr>
              <a:t>DDoS attempts and login anomalies</a:t>
            </a:r>
            <a:r>
              <a:rPr lang="en-US" sz="3200">
                <a:solidFill>
                  <a:schemeClr val="lt1"/>
                </a:solidFill>
                <a:latin typeface="Roboto"/>
                <a:ea typeface="Roboto"/>
                <a:cs typeface="Roboto"/>
                <a:sym typeface="Roboto"/>
              </a:rPr>
              <a:t>, blocking attacks before they escalate.</a:t>
            </a:r>
            <a:endParaRPr sz="3200">
              <a:solidFill>
                <a:schemeClr val="lt1"/>
              </a:solidFill>
              <a:latin typeface="Roboto"/>
              <a:ea typeface="Roboto"/>
              <a:cs typeface="Roboto"/>
              <a:sym typeface="Roboto"/>
            </a:endParaRPr>
          </a:p>
          <a:p>
            <a:pPr indent="-431800" lvl="0" marL="457200" rtl="0" algn="just">
              <a:lnSpc>
                <a:spcPct val="115000"/>
              </a:lnSpc>
              <a:spcBef>
                <a:spcPts val="0"/>
              </a:spcBef>
              <a:spcAft>
                <a:spcPts val="0"/>
              </a:spcAft>
              <a:buClr>
                <a:schemeClr val="lt1"/>
              </a:buClr>
              <a:buSzPts val="3200"/>
              <a:buFont typeface="Roboto"/>
              <a:buChar char="●"/>
            </a:pPr>
            <a:r>
              <a:rPr b="1" lang="en-US" sz="3200">
                <a:solidFill>
                  <a:schemeClr val="lt1"/>
                </a:solidFill>
                <a:latin typeface="Roboto"/>
                <a:ea typeface="Roboto"/>
                <a:cs typeface="Roboto"/>
                <a:sym typeface="Roboto"/>
              </a:rPr>
              <a:t>Strengthened Competitive Security:</a:t>
            </a:r>
            <a:r>
              <a:rPr lang="en-US" sz="3200">
                <a:solidFill>
                  <a:schemeClr val="lt1"/>
                </a:solidFill>
                <a:latin typeface="Roboto"/>
                <a:ea typeface="Roboto"/>
                <a:cs typeface="Roboto"/>
                <a:sym typeface="Roboto"/>
              </a:rPr>
              <a:t> By leveraging </a:t>
            </a:r>
            <a:r>
              <a:rPr b="1" lang="en-US" sz="3200">
                <a:solidFill>
                  <a:schemeClr val="lt1"/>
                </a:solidFill>
                <a:latin typeface="Roboto"/>
                <a:ea typeface="Roboto"/>
                <a:cs typeface="Roboto"/>
                <a:sym typeface="Roboto"/>
              </a:rPr>
              <a:t>Splunk Security Essentials</a:t>
            </a:r>
            <a:r>
              <a:rPr lang="en-US" sz="3200">
                <a:solidFill>
                  <a:schemeClr val="lt1"/>
                </a:solidFill>
                <a:latin typeface="Roboto"/>
                <a:ea typeface="Roboto"/>
                <a:cs typeface="Roboto"/>
                <a:sym typeface="Roboto"/>
              </a:rPr>
              <a:t>, VSI </a:t>
            </a:r>
            <a:r>
              <a:rPr b="1" lang="en-US" sz="3200">
                <a:solidFill>
                  <a:schemeClr val="lt1"/>
                </a:solidFill>
                <a:latin typeface="Roboto"/>
                <a:ea typeface="Roboto"/>
                <a:cs typeface="Roboto"/>
                <a:sym typeface="Roboto"/>
              </a:rPr>
              <a:t>stays ahead of JobeCorp’s cyber threats</a:t>
            </a:r>
            <a:r>
              <a:rPr lang="en-US" sz="3200">
                <a:solidFill>
                  <a:schemeClr val="lt1"/>
                </a:solidFill>
                <a:latin typeface="Roboto"/>
                <a:ea typeface="Roboto"/>
                <a:cs typeface="Roboto"/>
                <a:sym typeface="Roboto"/>
              </a:rPr>
              <a:t>, ensuring business continuity.</a:t>
            </a:r>
            <a:endParaRPr sz="3200">
              <a:solidFill>
                <a:schemeClr val="lt1"/>
              </a:solidFill>
              <a:latin typeface="Roboto"/>
              <a:ea typeface="Roboto"/>
              <a:cs typeface="Roboto"/>
              <a:sym typeface="Roboto"/>
            </a:endParaRPr>
          </a:p>
          <a:p>
            <a:pPr indent="0" lvl="0" marL="457200" rtl="0" algn="just">
              <a:lnSpc>
                <a:spcPct val="115000"/>
              </a:lnSpc>
              <a:spcBef>
                <a:spcPts val="1200"/>
              </a:spcBef>
              <a:spcAft>
                <a:spcPts val="0"/>
              </a:spcAft>
              <a:buNone/>
            </a:pPr>
            <a:r>
              <a:t/>
            </a:r>
            <a:endParaRPr b="1" sz="3200">
              <a:solidFill>
                <a:schemeClr val="lt1"/>
              </a:solidFill>
              <a:latin typeface="Roboto"/>
              <a:ea typeface="Roboto"/>
              <a:cs typeface="Roboto"/>
              <a:sym typeface="Roboto"/>
            </a:endParaRPr>
          </a:p>
          <a:p>
            <a:pPr indent="0" lvl="0" marL="0" rtl="0" algn="just">
              <a:spcBef>
                <a:spcPts val="1200"/>
              </a:spcBef>
              <a:spcAft>
                <a:spcPts val="0"/>
              </a:spcAft>
              <a:buNone/>
            </a:pPr>
            <a:r>
              <a:rPr lang="en-US" sz="3200">
                <a:solidFill>
                  <a:schemeClr val="lt1"/>
                </a:solidFill>
                <a:latin typeface="Roboto"/>
                <a:ea typeface="Roboto"/>
                <a:cs typeface="Roboto"/>
                <a:sym typeface="Roboto"/>
              </a:rPr>
              <a:t>Using </a:t>
            </a:r>
            <a:r>
              <a:rPr b="1" lang="en-US" sz="3200">
                <a:solidFill>
                  <a:schemeClr val="lt1"/>
                </a:solidFill>
                <a:latin typeface="Roboto"/>
                <a:ea typeface="Roboto"/>
                <a:cs typeface="Roboto"/>
                <a:sym typeface="Roboto"/>
              </a:rPr>
              <a:t>Splunk Security Essentials</a:t>
            </a:r>
            <a:r>
              <a:rPr lang="en-US" sz="3200">
                <a:solidFill>
                  <a:schemeClr val="lt1"/>
                </a:solidFill>
                <a:latin typeface="Roboto"/>
                <a:ea typeface="Roboto"/>
                <a:cs typeface="Roboto"/>
                <a:sym typeface="Roboto"/>
              </a:rPr>
              <a:t>, VSI proactively defends against cyber threats, prevents business disruption and protects its intellectual property—all at no extra cost.</a:t>
            </a:r>
            <a:endParaRPr sz="3200">
              <a:solidFill>
                <a:schemeClr val="lt1"/>
              </a:solidFill>
              <a:latin typeface="Roboto"/>
              <a:ea typeface="Roboto"/>
              <a:cs typeface="Roboto"/>
              <a:sym typeface="Roboto"/>
            </a:endParaRPr>
          </a:p>
          <a:p>
            <a:pPr indent="0" lvl="0" marL="0" rtl="0" algn="l">
              <a:spcBef>
                <a:spcPts val="0"/>
              </a:spcBef>
              <a:spcAft>
                <a:spcPts val="0"/>
              </a:spcAft>
              <a:buNone/>
            </a:pPr>
            <a:r>
              <a:t/>
            </a:r>
            <a:endParaRPr sz="3200">
              <a:solidFill>
                <a:schemeClr val="lt1"/>
              </a:solidFill>
              <a:latin typeface="Roboto"/>
              <a:ea typeface="Roboto"/>
              <a:cs typeface="Roboto"/>
              <a:sym typeface="Roboto"/>
            </a:endParaRPr>
          </a:p>
          <a:p>
            <a:pPr indent="0" lvl="0" marL="0" rtl="0" algn="l">
              <a:spcBef>
                <a:spcPts val="0"/>
              </a:spcBef>
              <a:spcAft>
                <a:spcPts val="0"/>
              </a:spcAft>
              <a:buNone/>
            </a:pPr>
            <a:r>
              <a:t/>
            </a:r>
            <a:endParaRPr sz="3900">
              <a:solidFill>
                <a:schemeClr val="lt1"/>
              </a:solidFill>
              <a:latin typeface="Roboto"/>
              <a:ea typeface="Roboto"/>
              <a:cs typeface="Roboto"/>
              <a:sym typeface="Roboto"/>
            </a:endParaRPr>
          </a:p>
          <a:p>
            <a:pPr indent="0" lvl="0" marL="0" rtl="0" algn="l">
              <a:spcBef>
                <a:spcPts val="0"/>
              </a:spcBef>
              <a:spcAft>
                <a:spcPts val="0"/>
              </a:spcAft>
              <a:buNone/>
            </a:pPr>
            <a:r>
              <a:t/>
            </a:r>
            <a:endParaRPr sz="3900">
              <a:solidFill>
                <a:schemeClr val="lt1"/>
              </a:solidFill>
              <a:latin typeface="Roboto"/>
              <a:ea typeface="Roboto"/>
              <a:cs typeface="Roboto"/>
              <a:sym typeface="Roboto"/>
            </a:endParaRPr>
          </a:p>
        </p:txBody>
      </p:sp>
      <p:cxnSp>
        <p:nvCxnSpPr>
          <p:cNvPr id="382" name="Google Shape;382;p39"/>
          <p:cNvCxnSpPr/>
          <p:nvPr/>
        </p:nvCxnSpPr>
        <p:spPr>
          <a:xfrm flipH="1" rot="10800000">
            <a:off x="462450" y="1629338"/>
            <a:ext cx="22237800" cy="21000"/>
          </a:xfrm>
          <a:prstGeom prst="straightConnector1">
            <a:avLst/>
          </a:prstGeom>
          <a:noFill/>
          <a:ln cap="flat" cmpd="sng" w="38100">
            <a:solidFill>
              <a:schemeClr val="lt1"/>
            </a:solidFill>
            <a:prstDash val="solid"/>
            <a:round/>
            <a:headEnd len="med" w="med" type="none"/>
            <a:tailEnd len="med" w="med" type="non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6" name="Shape 386"/>
        <p:cNvGrpSpPr/>
        <p:nvPr/>
      </p:nvGrpSpPr>
      <p:grpSpPr>
        <a:xfrm>
          <a:off x="0" y="0"/>
          <a:ext cx="0" cy="0"/>
          <a:chOff x="0" y="0"/>
          <a:chExt cx="0" cy="0"/>
        </a:xfrm>
      </p:grpSpPr>
      <p:sp>
        <p:nvSpPr>
          <p:cNvPr id="387" name="Google Shape;387;p40"/>
          <p:cNvSpPr txBox="1"/>
          <p:nvPr>
            <p:ph idx="12" type="sldNum"/>
          </p:nvPr>
        </p:nvSpPr>
        <p:spPr>
          <a:xfrm>
            <a:off x="22948089" y="13219200"/>
            <a:ext cx="698100" cy="281700"/>
          </a:xfrm>
          <a:prstGeom prst="rect">
            <a:avLst/>
          </a:prstGeom>
        </p:spPr>
        <p:txBody>
          <a:bodyPr anchorCtr="0" anchor="t" bIns="243750" lIns="0" spcFirstLastPara="1" rIns="0" wrap="square" tIns="0">
            <a:noAutofit/>
          </a:bodyPr>
          <a:lstStyle/>
          <a:p>
            <a:pPr indent="0" lvl="0" marL="0" rtl="0" algn="l">
              <a:spcBef>
                <a:spcPts val="0"/>
              </a:spcBef>
              <a:spcAft>
                <a:spcPts val="0"/>
              </a:spcAft>
              <a:buNone/>
            </a:pPr>
            <a:fld id="{00000000-1234-1234-1234-123412341234}" type="slidenum">
              <a:rPr lang="en-US"/>
              <a:t>‹#›</a:t>
            </a:fld>
            <a:endParaRPr/>
          </a:p>
        </p:txBody>
      </p:sp>
      <p:pic>
        <p:nvPicPr>
          <p:cNvPr id="388" name="Google Shape;388;p40"/>
          <p:cNvPicPr preferRelativeResize="0"/>
          <p:nvPr/>
        </p:nvPicPr>
        <p:blipFill>
          <a:blip r:embed="rId3">
            <a:alphaModFix/>
          </a:blip>
          <a:stretch>
            <a:fillRect/>
          </a:stretch>
        </p:blipFill>
        <p:spPr>
          <a:xfrm>
            <a:off x="160275" y="3112725"/>
            <a:ext cx="11990525" cy="5092826"/>
          </a:xfrm>
          <a:prstGeom prst="rect">
            <a:avLst/>
          </a:prstGeom>
          <a:noFill/>
          <a:ln>
            <a:noFill/>
          </a:ln>
        </p:spPr>
      </p:pic>
      <p:pic>
        <p:nvPicPr>
          <p:cNvPr id="389" name="Google Shape;389;p40"/>
          <p:cNvPicPr preferRelativeResize="0"/>
          <p:nvPr/>
        </p:nvPicPr>
        <p:blipFill>
          <a:blip r:embed="rId4">
            <a:alphaModFix/>
          </a:blip>
          <a:stretch>
            <a:fillRect/>
          </a:stretch>
        </p:blipFill>
        <p:spPr>
          <a:xfrm>
            <a:off x="12485450" y="3751950"/>
            <a:ext cx="11554957" cy="9060026"/>
          </a:xfrm>
          <a:prstGeom prst="rect">
            <a:avLst/>
          </a:prstGeom>
          <a:noFill/>
          <a:ln>
            <a:noFill/>
          </a:ln>
        </p:spPr>
      </p:pic>
      <p:sp>
        <p:nvSpPr>
          <p:cNvPr id="390" name="Google Shape;390;p40"/>
          <p:cNvSpPr txBox="1"/>
          <p:nvPr>
            <p:ph type="title"/>
          </p:nvPr>
        </p:nvSpPr>
        <p:spPr>
          <a:xfrm>
            <a:off x="-796891" y="50400"/>
            <a:ext cx="24443100" cy="1423200"/>
          </a:xfrm>
          <a:prstGeom prst="rect">
            <a:avLst/>
          </a:prstGeom>
        </p:spPr>
        <p:txBody>
          <a:bodyPr anchorCtr="0" anchor="t" bIns="243750" lIns="1219000" spcFirstLastPara="1" rIns="731350" wrap="square" tIns="487575">
            <a:noAutofit/>
          </a:bodyPr>
          <a:lstStyle/>
          <a:p>
            <a:pPr indent="0" lvl="0" marL="0" rtl="0" algn="l">
              <a:spcBef>
                <a:spcPts val="0"/>
              </a:spcBef>
              <a:spcAft>
                <a:spcPts val="0"/>
              </a:spcAft>
              <a:buNone/>
            </a:pPr>
            <a:r>
              <a:rPr b="1" lang="en-US" sz="7500">
                <a:solidFill>
                  <a:schemeClr val="lt1"/>
                </a:solidFill>
                <a:latin typeface="Roboto"/>
                <a:ea typeface="Roboto"/>
                <a:cs typeface="Roboto"/>
                <a:sym typeface="Roboto"/>
              </a:rPr>
              <a:t>Splunk Security Essentials</a:t>
            </a:r>
            <a:endParaRPr b="1" sz="7500">
              <a:solidFill>
                <a:schemeClr val="lt1"/>
              </a:solidFill>
              <a:latin typeface="Roboto"/>
              <a:ea typeface="Roboto"/>
              <a:cs typeface="Roboto"/>
              <a:sym typeface="Roboto"/>
            </a:endParaRPr>
          </a:p>
        </p:txBody>
      </p:sp>
      <p:cxnSp>
        <p:nvCxnSpPr>
          <p:cNvPr id="391" name="Google Shape;391;p40"/>
          <p:cNvCxnSpPr/>
          <p:nvPr/>
        </p:nvCxnSpPr>
        <p:spPr>
          <a:xfrm flipH="1" rot="10800000">
            <a:off x="443625" y="1620450"/>
            <a:ext cx="22237800" cy="21000"/>
          </a:xfrm>
          <a:prstGeom prst="straightConnector1">
            <a:avLst/>
          </a:prstGeom>
          <a:noFill/>
          <a:ln cap="flat" cmpd="sng" w="28575">
            <a:solidFill>
              <a:schemeClr val="lt1"/>
            </a:solidFill>
            <a:prstDash val="solid"/>
            <a:round/>
            <a:headEnd len="med" w="med" type="none"/>
            <a:tailEnd len="med" w="med" type="none"/>
          </a:ln>
        </p:spPr>
      </p:cxnSp>
    </p:spTree>
  </p:cSld>
  <p:clrMapOvr>
    <a:masterClrMapping/>
  </p:clrMapOvr>
</p:sld>
</file>

<file path=ppt/theme/theme1.xml><?xml version="1.0" encoding="utf-8"?>
<a:theme xmlns:a="http://schemas.openxmlformats.org/drawingml/2006/main" xmlns:r="http://schemas.openxmlformats.org/officeDocument/2006/relationships" name="Cyber-Futuristic AI Technology Thesis Defense by Slidesgo">
  <a:themeElements>
    <a:clrScheme name="Simple Light">
      <a:dk1>
        <a:srgbClr val="031126"/>
      </a:dk1>
      <a:lt1>
        <a:srgbClr val="FFFFFF"/>
      </a:lt1>
      <a:dk2>
        <a:srgbClr val="10355F"/>
      </a:dk2>
      <a:lt2>
        <a:srgbClr val="3B8794"/>
      </a:lt2>
      <a:accent1>
        <a:srgbClr val="51AFDB"/>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